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0DFE-83D9-6E9B-ADCE-26EFD09A9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E30C-3454-3528-26A3-84407340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7B4A-120D-A3E8-EBC6-2329CF31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9C8B-4998-3EFD-EEF9-6C7F95A2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BEC1E-DC0A-90E6-4221-2823B4B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C6DE-B225-3E34-88A4-71ABFB0B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D9C39-564C-B907-07DA-4632631EA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29E9E-03B8-D8A9-BBA3-A4A6500A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37BB6-83DF-822B-6615-C9EEA5E9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5B5D-C9CD-A058-1347-20CCDAE1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38319-0D44-A1AB-EB53-7A8FB4D50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A35E0-B946-F2FD-CF93-4C02DFC8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8872-AF8F-976B-1AB5-7CD123FD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067A-524D-586A-9CD1-6CDDE5EE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16E98-CDC3-92F7-AFE2-C4653EE3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526A-6A8D-D334-AD6D-675F49A0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4E00-6482-3F6C-BF45-0C5B6892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7C16B-3E29-B4CC-2444-19E1E1EE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BFB7-86B5-5BF0-C48F-13F14044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C566-94E4-B31F-BA50-1C757E60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0C8D-F226-5EDF-B109-34F735F8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8AB7-2DF0-2917-EE37-51C3844CD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787D-BA1C-8E82-BA4C-058868BF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ED17-1B04-E62F-D36F-67E43230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DB2FD-E2BC-F7FA-D95D-12618F73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8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C166-50E8-01C4-22E0-428B9D0D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F4F7-0737-47B0-5FAF-80311B406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D99D0-7189-0E70-CD96-F8701C14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9871F-B7D2-B0C3-58E9-F9FE1DA7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E97C1-CC4C-B494-EFC7-F26D1D0F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52499-6EFF-7ADD-2DD5-15DCC7E3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E7B0-7D91-DBF7-F9D4-B2672002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25636-B2F9-2118-F516-1F32BFDC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712C-C53C-2E1D-8835-7E214833F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D57E0-C778-C91E-3E16-3B07CC3A2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697A3-C50B-3F26-3B14-18FB675FE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7D160-CC2A-F59B-5E85-8F4F9370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B1217-6650-D9AA-F29E-CB99C31C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32327-FFF2-9619-D519-4E8EF9E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5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A2CC-6BFE-D04A-B71E-5A2811EF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D143D-7A14-50F3-3631-8D2D0C5D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C3D1D-51AA-7B65-C586-0D57DC73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8FD14-F04D-03DF-70A1-67008714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7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9699A-62C0-72DB-458F-7B9F07C3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766DB-E576-22FE-DD8E-C364BBCE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4DFE6-710D-3368-CF7D-0298784D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3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5101-FD92-2B8B-48EA-4775F913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9551-FC21-517C-014F-286F4B3AC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F6BDC-E407-0152-4167-9BAAF0B7D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5676-C222-04D3-0790-C5D0C5FB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FC03-5B7E-B486-A81E-66EA6B79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3AC84-614F-A577-78FC-516FE7ED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7B3D-FC38-285D-C5B2-F53FBB97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7BBE3-674D-ED27-4001-FDB352F34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FDDA3-6CEF-2C40-B53F-A99EAF26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CAD0D-CCF6-8D1C-6CE4-7BE32DF1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4B1BB-8A3F-948C-4E9D-9765867C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A8028-91E8-EAA2-8451-599F730E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1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81ACF-0194-777D-471B-9DEFA1BF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2676-1E21-C02A-1702-06EC03FF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0D76-5CC7-BAB8-E8F7-9B9F4B0D5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7B13-4090-8FA5-7A94-BD276336C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A732-AA73-DC1F-3A13-A41E1ABC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F6A6-09EC-CA68-6C81-0F66CCAB7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errgerg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465BA-F9C5-EE3D-B5EB-DE737D91B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Reergf</a:t>
            </a:r>
            <a:r>
              <a:rPr lang="en-US" dirty="0"/>
              <a:t> 8wgf8qf</a:t>
            </a:r>
          </a:p>
          <a:p>
            <a:r>
              <a:rPr lang="en-US" dirty="0" err="1"/>
              <a:t>Vwweiwg</a:t>
            </a:r>
            <a:endParaRPr lang="en-US" dirty="0"/>
          </a:p>
          <a:p>
            <a:r>
              <a:rPr lang="en-US" dirty="0" err="1"/>
              <a:t>Ouewgwg</a:t>
            </a:r>
            <a:endParaRPr lang="en-US" dirty="0"/>
          </a:p>
          <a:p>
            <a:r>
              <a:rPr lang="en-US" dirty="0" err="1"/>
              <a:t>Wobeiugweg</a:t>
            </a:r>
            <a:endParaRPr lang="en-US" dirty="0"/>
          </a:p>
          <a:p>
            <a:r>
              <a:rPr lang="en-US" dirty="0" err="1"/>
              <a:t>Ohouewg</a:t>
            </a:r>
            <a:endParaRPr lang="en-US" dirty="0"/>
          </a:p>
          <a:p>
            <a:r>
              <a:rPr lang="en-US" dirty="0" err="1"/>
              <a:t>Oiihoweug</a:t>
            </a:r>
            <a:endParaRPr lang="en-US" dirty="0"/>
          </a:p>
          <a:p>
            <a:r>
              <a:rPr lang="en-US"/>
              <a:t>pwiheoewgvwrwg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2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errgerg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errgerg</dc:title>
  <dc:creator>Nitish Kumar</dc:creator>
  <cp:lastModifiedBy>Nitish Kumar</cp:lastModifiedBy>
  <cp:revision>4</cp:revision>
  <dcterms:created xsi:type="dcterms:W3CDTF">2022-06-25T09:17:52Z</dcterms:created>
  <dcterms:modified xsi:type="dcterms:W3CDTF">2022-06-26T04:26:56Z</dcterms:modified>
</cp:coreProperties>
</file>