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280" y="5194440"/>
            <a:ext cx="7467120" cy="423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280" y="5194440"/>
            <a:ext cx="7467120" cy="423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</a:t>
            </a: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FB5ADBC4-2511-440C-8046-C933AC4061C3}" type="datetime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5/25/22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3CC1577-1B40-47B7-B5AD-FAC95555CFB9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fld id="{657E708F-6AED-4043-A9E7-780BDA8B57F1}" type="datetime">
              <a:rPr b="0" lang="en-US" sz="1400" spc="-1" strike="noStrike">
                <a:solidFill>
                  <a:srgbClr val="ffffff"/>
                </a:solidFill>
                <a:latin typeface="Tahoma"/>
              </a:rPr>
              <a:t>5/25/22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700"/>
              </a:spcBef>
            </a:pPr>
            <a:fld id="{ABCA889D-BFE2-4886-AAF7-B4B6CAAEF5E8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PowerPointX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Application>LibreOffice/6.4.7.2$Linux_X86_64 LibreOffice_project/40$Build-2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en-GB</dc:language>
  <cp:lastModifiedBy/>
  <dcterms:modified xsi:type="dcterms:W3CDTF">2022-05-25T14:27:25Z</dcterms:modified>
  <cp:revision>3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