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0"/>
  </p:notesMasterIdLst>
  <p:sldIdLst>
    <p:sldId id="256" r:id="rId3"/>
    <p:sldId id="268" r:id="rId4"/>
    <p:sldId id="269" r:id="rId5"/>
    <p:sldId id="270" r:id="rId6"/>
    <p:sldId id="271" r:id="rId7"/>
    <p:sldId id="272" r:id="rId8"/>
    <p:sldId id="27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6B0C-B4E6-413D-8E8C-DA8823CEB7F3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02C9-B83B-4C97-9D1F-822A812DB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76BA-27A9-4F65-8878-7318C1B8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EE51D8-508B-4E06-A17D-F14CD08C6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3D377E-33DA-4791-A0AF-A0B69144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99CB-22FF-4718-8C93-E7C8A56B231D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ADD86-B1CC-4903-ADF0-1D9E5995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8D3D9-3F50-46D1-8499-35637621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C5D24-95E6-4C81-B831-9128893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E129BC-59A8-4A1D-9AA1-697A2482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676EE7-DB04-44E7-94BE-CCE1883C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7F5-02FF-4C6E-A594-F716722199B5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943DE-78BC-434A-8198-4B24C229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13804D-2A04-402B-A75E-5C862AF5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2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54E0D8-6407-418D-97E3-2597C1AB8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23FD0-66F6-4C5D-8EF9-EC43AEF0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9E900-852E-4E26-98BD-91E72BA8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3BE7-37E4-4F6C-B7B5-DA574BDE79DA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2224E-EB22-480A-BB85-964E4035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92C6C-B6CF-47B9-BCF0-0C93F025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6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02CC-BAFB-462A-8C25-D20F7A826CBF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0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9186-6BDE-4837-909A-8838A3D4CE13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8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2582-3F16-4584-992B-5D8D5070DECF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9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05F2-7B23-4765-864F-7755D433EBE1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37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C80E-0E23-4370-B7EA-8D72CA48B339}" type="datetime1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44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2CA8-A6DC-45A9-861E-5C02007D45F5}" type="datetime1">
              <a:rPr lang="ru-RU" smtClean="0"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9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9E53-63AB-4E27-9314-87397C87D899}" type="datetime1">
              <a:rPr lang="ru-RU" smtClean="0"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53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3437C5-7417-4F2A-9363-805D106FAD4B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41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3D189-6F7C-469B-AEEE-8CDD763C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1C9AE-32B4-4F83-BF4E-C9D98C93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DED26-62A6-4AFA-AB95-396DDE7B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776A-9288-4F55-9636-5FE4EDE88438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CA326-7A98-49B3-9D14-82C0B705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BC4C7-F45A-4497-91C3-DDB82D04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03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545D-523B-4F66-B8DE-EC26FFF2B956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331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13E-5922-46C6-8545-2AB5811E3F2A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146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DDC4-8261-4B1F-B5DB-898932E99B94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53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71F5E-A244-471B-AD47-A7519573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6C62D-ECF6-4064-9002-E678856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7D51B-BF61-487D-93D3-828DFF78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F49C-3964-4B98-B87F-7E82B500DA1C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FD3C7-6379-4EA3-A0E9-5CF62B70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FB4A9-F0B9-4D75-99C6-EAEA26CA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1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5F5D5-9208-469F-B0C6-9439BB89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E7600-3479-4229-A143-A9C2791CA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4A365B-1550-435E-9CDB-16C30164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550C7-D135-4863-BFE8-7E462A1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B8A2-0E87-4169-B68A-61DC29BECF5A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65A00-048E-4011-A5CF-A455431C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3B7741-17DE-41E2-857B-E3263648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12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B56F7-8FA3-47E7-9E0D-61507462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927CBD-8B1A-4214-9698-47293660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2F3EA8-3724-452C-8557-A7FD7116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CDEA92-5920-452D-BE53-0D95076A0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3A32BC-746F-4B12-BC59-A41B0321E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4809B1-77A9-4713-A01D-C5CD773C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806D-4461-4491-B438-E949AB31545A}" type="datetime1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90C05B-AACF-4EDC-B3C4-F5349250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52A551-1F50-4BE4-B37A-95BBA9D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2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370CC-462B-4C1A-95B1-90AA4003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048EBA-53B0-4395-A4C2-C9732AAC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BCD0-37A7-4ADC-B50E-10416BB648F1}" type="datetime1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537BFD-F45D-4E31-9092-BF6CC07D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CAB2A6-DA34-4B06-B364-4995DE45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9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B1B3EB-F452-401C-A80A-06D90814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D3F4-31DD-40D1-9B37-950C612983ED}" type="datetime1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BF92ED-117C-46E3-B94B-5620D80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54D1AD-75FB-4E5A-B719-73B6BDA2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73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A893D-27E2-4451-9ABF-82BB74C3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1D8EC-E7D0-474D-8D5E-A612A8FB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768A-1E14-4564-95D3-A195B477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B8162D-6304-4F40-84E4-B643B6C8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1669-661E-4692-ABFC-433C2A7650F7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63AA69-A294-4908-B20F-40F1020E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011F9-DA6F-47E5-81CF-8E763616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332D7-E1B3-4293-AFF8-B800558F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71656B-14CE-49F1-8AEB-B233DDAC7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6C9A6B-60A7-460F-AD03-426AC101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2ADBE0-28A6-466C-87A0-26677F4B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5393-0B69-484E-875A-6930D04085E4}" type="datetime1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C8C55-4860-4CD3-ADE3-97CD711D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5111D-555B-48A5-B225-17DFC574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26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A4F4E-2ADB-419E-B6EF-26C50A67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05874-4243-4CB4-9EDD-1E0D0D70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924D8-C5C6-4D39-9BF0-916F6691D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8A51-2A8A-4ED7-BA52-B173BB1BD030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CAB0C0-A4EF-4835-AD72-BF6AC933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F4016-514B-4135-A0DA-FEEE3BD2E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1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B58A51-2A8A-4ED7-BA52-B173BB1BD030}" type="datetime1">
              <a:rPr lang="ru-RU" smtClean="0"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35B623-0463-4A63-8083-277B8004D0E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59164" y="1441130"/>
            <a:ext cx="787366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279024"/>
            <a:ext cx="9144000" cy="83577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Практическая работа №5 на тему: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Training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7309494-F3D8-4632-AB3C-B73FBEC0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1</a:t>
            </a:fld>
            <a:endParaRPr lang="ru-RU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049" y="82928"/>
            <a:ext cx="1033899" cy="1163835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8109270" y="5336160"/>
            <a:ext cx="374461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Выполнил студент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группы ББМО-01-21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Сорокин Георгий </a:t>
            </a:r>
            <a:r>
              <a:rPr lang="ru-RU" sz="2000" dirty="0" err="1">
                <a:ln w="0"/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Джимшеревич</a:t>
            </a:r>
            <a:endParaRPr kumimoji="0" lang="ru-RU" sz="2000" b="0" i="0" u="none" strike="noStrike" kern="120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4366494"/>
            <a:ext cx="92437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Дисциплина: «Технологии интеллектуального анализа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данных мониторинга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E12CAF-29C0-4EEA-834F-546A71B7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899318"/>
            <a:ext cx="10515600" cy="5059363"/>
          </a:xfrm>
        </p:spPr>
        <p:txBody>
          <a:bodyPr>
            <a:normAutofit/>
          </a:bodyPr>
          <a:lstStyle/>
          <a:p>
            <a:pPr marL="0" indent="444500" algn="just">
              <a:lnSpc>
                <a:spcPct val="10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освоить алгоритм логической классификации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решающий задачи классификации и регрессии.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Загрузить любое рабочее пространство из раздела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Подготовить исходные данные к обработке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4450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Оценить и сравнить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FA63053-20B3-42B9-8AF0-931813F5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2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8935DF-4F68-4AF3-9E03-F3813A6B49C3}"/>
              </a:ext>
            </a:extLst>
          </p:cNvPr>
          <p:cNvSpPr/>
          <p:nvPr/>
        </p:nvSpPr>
        <p:spPr>
          <a:xfrm>
            <a:off x="11507636" y="6349042"/>
            <a:ext cx="517585" cy="37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16A78-5239-47C5-B5CD-EC7A86AC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84" y="365125"/>
            <a:ext cx="5820052" cy="1325563"/>
          </a:xfrm>
        </p:spPr>
        <p:txBody>
          <a:bodyPr/>
          <a:lstStyle/>
          <a:p>
            <a:r>
              <a:rPr lang="en-US" b="1" dirty="0"/>
              <a:t>Decision Tree: Training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177DF4-6025-4290-81D4-622D589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F57E5E-0B40-4F6B-8FFD-AF44278F3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" t="15016" r="47427" b="47184"/>
          <a:stretch/>
        </p:blipFill>
        <p:spPr>
          <a:xfrm>
            <a:off x="1994555" y="1912630"/>
            <a:ext cx="8441310" cy="35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7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4BF5A-6695-4DEF-BDFE-2F805B75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данных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C06831-8137-4990-A2ED-30610594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AAB10-F55E-47FA-B0B6-3939D711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5" t="14628" r="17136" b="19482"/>
          <a:stretch/>
        </p:blipFill>
        <p:spPr>
          <a:xfrm>
            <a:off x="1872085" y="1821450"/>
            <a:ext cx="7769065" cy="43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5B2B0-8216-49EB-A073-02CC1A4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02" y="754601"/>
            <a:ext cx="10044196" cy="725306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представление полученного дерева решений</a:t>
            </a:r>
            <a:endParaRPr lang="ru-RU" sz="3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19BA5-18F1-4F8E-92E4-6B4A4D41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8DF3FE-AAC3-4B40-915B-1BA197957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5" t="12686" r="23762" b="17151"/>
          <a:stretch/>
        </p:blipFill>
        <p:spPr>
          <a:xfrm>
            <a:off x="4953740" y="1932770"/>
            <a:ext cx="5015883" cy="376538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36AE08-08AE-462C-9493-4A1DA16C2879}"/>
              </a:ext>
            </a:extLst>
          </p:cNvPr>
          <p:cNvSpPr/>
          <p:nvPr/>
        </p:nvSpPr>
        <p:spPr>
          <a:xfrm>
            <a:off x="1073902" y="2245802"/>
            <a:ext cx="29710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Этот рабочий процесс является примером того, как построить базовую модель прогнозирования/классификации с использованием дерева решений. Набор данных описывает химические свойства вина. Выходной класс - цвет вина: красный/белый</a:t>
            </a:r>
          </a:p>
        </p:txBody>
      </p:sp>
    </p:spTree>
    <p:extLst>
      <p:ext uri="{BB962C8B-B14F-4D97-AF65-F5344CB8AC3E}">
        <p14:creationId xmlns:p14="http://schemas.microsoft.com/office/powerpoint/2010/main" val="418774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10849-283C-4927-B1D9-9E0D328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BC18D15-EF5B-42BF-82F2-9DDE90CA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DCAD8-449E-4F12-ABA7-92C54F112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80" t="23172" r="17282" b="58576"/>
          <a:stretch/>
        </p:blipFill>
        <p:spPr>
          <a:xfrm>
            <a:off x="710214" y="2730543"/>
            <a:ext cx="2894122" cy="125175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41DDB1-6195-49AB-98E2-E0CAB771A395}"/>
              </a:ext>
            </a:extLst>
          </p:cNvPr>
          <p:cNvSpPr/>
          <p:nvPr/>
        </p:nvSpPr>
        <p:spPr>
          <a:xfrm>
            <a:off x="710214" y="4342006"/>
            <a:ext cx="2480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/>
              <a:t>80% на обучение</a:t>
            </a:r>
          </a:p>
          <a:p>
            <a:r>
              <a:rPr lang="ru-RU" b="1" u="sng" dirty="0"/>
              <a:t>20 % для тестирования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5C310F-A8E9-4A44-9105-ECC428B9F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56" t="22006" r="46262" b="60518"/>
          <a:stretch/>
        </p:blipFill>
        <p:spPr>
          <a:xfrm>
            <a:off x="4878583" y="2699468"/>
            <a:ext cx="2894121" cy="119848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03FD10-B06A-49F4-8C42-2F784925CD56}"/>
              </a:ext>
            </a:extLst>
          </p:cNvPr>
          <p:cNvSpPr/>
          <p:nvPr/>
        </p:nvSpPr>
        <p:spPr>
          <a:xfrm>
            <a:off x="4780929" y="4342005"/>
            <a:ext cx="243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60% на обучение</a:t>
            </a:r>
          </a:p>
          <a:p>
            <a:r>
              <a:rPr lang="ru-RU" dirty="0"/>
              <a:t>40 % для тестирования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54F57A-7225-4466-9ACE-941300B699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55" t="22136" r="48083" b="60388"/>
          <a:stretch/>
        </p:blipFill>
        <p:spPr>
          <a:xfrm>
            <a:off x="8744504" y="2699467"/>
            <a:ext cx="2894122" cy="119848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6D7425-9CCB-467D-94FD-2323E78225F3}"/>
              </a:ext>
            </a:extLst>
          </p:cNvPr>
          <p:cNvSpPr/>
          <p:nvPr/>
        </p:nvSpPr>
        <p:spPr>
          <a:xfrm>
            <a:off x="8777649" y="4341623"/>
            <a:ext cx="243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50% на обучение</a:t>
            </a:r>
          </a:p>
          <a:p>
            <a:r>
              <a:rPr lang="ru-RU" dirty="0"/>
              <a:t>50 % для тестирования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2DBAF11-55FB-4835-BB2B-4283718D6105}"/>
              </a:ext>
            </a:extLst>
          </p:cNvPr>
          <p:cNvSpPr/>
          <p:nvPr/>
        </p:nvSpPr>
        <p:spPr>
          <a:xfrm>
            <a:off x="777684" y="5330492"/>
            <a:ext cx="10697592" cy="786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ct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полученных результатов, можно сделать вывод о том, что алгоритм «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показывает наилучший результат точности предсказания, используя выборку в соотношении 80 (обучающая) на 20 (тестовая). </a:t>
            </a:r>
          </a:p>
        </p:txBody>
      </p:sp>
    </p:spTree>
    <p:extLst>
      <p:ext uri="{BB962C8B-B14F-4D97-AF65-F5344CB8AC3E}">
        <p14:creationId xmlns:p14="http://schemas.microsoft.com/office/powerpoint/2010/main" val="16509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E12CAF-29C0-4EEA-834F-546A71B7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637"/>
            <a:ext cx="10515600" cy="5059363"/>
          </a:xfrm>
        </p:spPr>
        <p:txBody>
          <a:bodyPr>
            <a:normAutofit/>
          </a:bodyPr>
          <a:lstStyle/>
          <a:p>
            <a:pPr marL="0" indent="447675" algn="just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в процессе работы были выполнены следующие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447675" algn="just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 алгоритм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447675" algn="just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выбранный алгоритм протестирован на исходных данных в отношении предсказания цветов вин;</a:t>
            </a:r>
          </a:p>
          <a:p>
            <a:pPr marL="447675" indent="447675" algn="just">
              <a:lnSpc>
                <a:spcPct val="100000"/>
              </a:lnSpc>
              <a:buFont typeface="Times New Roman" panose="02020603050405020304" pitchFamily="18" charset="0"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определено влияние пропорций разделения обучающей и тестовой выборки на точность работы алгоритма.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5E8F1D-52D5-4E9C-91EB-EC0FD39CE935}"/>
              </a:ext>
            </a:extLst>
          </p:cNvPr>
          <p:cNvSpPr/>
          <p:nvPr/>
        </p:nvSpPr>
        <p:spPr>
          <a:xfrm>
            <a:off x="11507636" y="6349042"/>
            <a:ext cx="517585" cy="37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5877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271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Ретро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</vt:lpstr>
      <vt:lpstr>Презентация PowerPoint</vt:lpstr>
      <vt:lpstr>Decision Tree: Training</vt:lpstr>
      <vt:lpstr>Набор данных</vt:lpstr>
      <vt:lpstr>Визуальное представление полученного дерева решений</vt:lpstr>
      <vt:lpstr>Результаты тестирования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</dc:title>
  <dc:creator>Regretsu</dc:creator>
  <cp:lastModifiedBy>Regretsu</cp:lastModifiedBy>
  <cp:revision>4</cp:revision>
  <dcterms:created xsi:type="dcterms:W3CDTF">2021-12-14T20:59:02Z</dcterms:created>
  <dcterms:modified xsi:type="dcterms:W3CDTF">2021-12-14T21:28:06Z</dcterms:modified>
</cp:coreProperties>
</file>