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29F67-A0B3-4345-B575-B119A49C8400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A140-3D4C-4BD5-AC5B-7142EE80E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A24F-4599-4DD1-8AA6-5B19F64D4A2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5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FA23-E327-4A51-AC53-6AEFCAD9B7F4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2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F18-0C6C-4392-8739-52FB043010DD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8FDF-F81E-492A-B765-A9E4EB094E4E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6E30-1F5E-4275-A4F5-E1A15F51CD44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06F-1DF5-474F-B4AB-6D0A327B94EB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9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4941-8032-4CFF-A86E-70AFDD797A78}" type="datetime1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9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E88C-4421-4973-9B03-24018F147EDB}" type="datetime1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8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62B-24E1-44DD-8116-DD21BE89F2D1}" type="datetime1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64170D-4B11-487D-AF6A-CCBD5E64E9C2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59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4E5A-1D57-4BF4-A2EB-EF442A907882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96EC16-8DC0-443C-A1C1-7A01B94F0B54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98DBF6-030D-4A24-BD76-ACADB0B72D3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0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64734-A6DA-41FA-AF71-AE1B72492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867" y="950391"/>
            <a:ext cx="9052264" cy="3470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sz="2000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  <a:b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РТУ МИРЭА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Практическая работа №1 на тему: «Метод кластеризации К-среднего»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дисциплине: «Технологии интеллектуального анализа данных мониторинга безопасности»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endParaRPr lang="ru-RU" sz="1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906FC0-C72E-4292-B952-2FBDABC7C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7153" y="4634144"/>
            <a:ext cx="3485965" cy="1526959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Выполнил: 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 ББМО-01-21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Сорокин Георгий </a:t>
            </a:r>
            <a:r>
              <a:rPr lang="ru-RU" dirty="0" err="1">
                <a:solidFill>
                  <a:schemeClr val="tx1"/>
                </a:solidFill>
              </a:rPr>
              <a:t>Джимшеревич</a:t>
            </a:r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Проверила: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Латыпова Ольга Валерьевна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4914FD-FDB9-451E-9B4E-B022C707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13" y="90246"/>
            <a:ext cx="764573" cy="86014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B4BA78-A5A5-456B-AF82-1364BE2D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5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14A75-FD2B-426A-A414-553DEE3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04421"/>
            <a:ext cx="8596668" cy="34474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Цель работы: реализовать метод кластеризации </a:t>
            </a:r>
            <a:r>
              <a:rPr lang="en-US" dirty="0" err="1"/>
              <a:t>kNN</a:t>
            </a:r>
            <a:r>
              <a:rPr lang="ru-RU" dirty="0"/>
              <a:t> с помощью программного кода.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A78520-F22A-4FBE-A271-6F1142E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B6871C-35D9-485D-AC63-DFD7D82B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s://psv4.userapi.com/c520036/u374932021/docs/d49/8d24d3b495ca/1.png?extra=ddPYGPcT5rk-5_Hx5PWyJ5UsJAzYh8F9whhqVbzVrw6Pb6nSKTtchGFd3gQ8sdjoWDjiJjvQsx1ZTFnlameRguBQnfg3n4iIRDCF12QwefbVupsB6O4wUSWMrvqAIOB40CP03OjBi015kkkgYK2vqahk">
            <a:extLst>
              <a:ext uri="{FF2B5EF4-FFF2-40B4-BE49-F238E27FC236}">
                <a16:creationId xmlns:a16="http://schemas.microsoft.com/office/drawing/2014/main" id="{E9F19319-8C7B-4F06-9C23-AB84C1B5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83" y="1772939"/>
            <a:ext cx="6619111" cy="45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8BFE59-5082-406E-8081-A5BFB07E1CAF}"/>
              </a:ext>
            </a:extLst>
          </p:cNvPr>
          <p:cNvSpPr/>
          <p:nvPr/>
        </p:nvSpPr>
        <p:spPr>
          <a:xfrm>
            <a:off x="198783" y="694821"/>
            <a:ext cx="11993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библиотек и создание случайных данных для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471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EA1660-369B-4B10-8E10-3ADB32CF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https://psv4.userapi.com/c520036/u374932021/docs/d25/8d02b00a4551/2.png?extra=ML2P3ARuXWnMKa9Fr6TOem4n6L0DHzwe2G6WeCgaxX-dGb88oLYkzR0MwcHwyujk2Fy0Qh2FMZTXkBpmmHu9A9Doa9oWzl0Io--TPdHzGXIARfotOlcyBJ-ueuYcosCQCUuU3ze0Nc2uQ4Xv0ftqJsl3">
            <a:extLst>
              <a:ext uri="{FF2B5EF4-FFF2-40B4-BE49-F238E27FC236}">
                <a16:creationId xmlns:a16="http://schemas.microsoft.com/office/drawing/2014/main" id="{9078B4AC-8896-4B2B-B02F-A4A0B5E9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5" y="975714"/>
            <a:ext cx="103251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6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1E4764-CB36-450A-994A-1B4D145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 descr="https://psv4.userapi.com/c520036/u374932021/docs/d12/917659596797/3.png?extra=IdwYZfTKFf6RVr5K2nt4sA3ReAzlUajYDpnrQG7Zb6m6dk5_doXWVdm5zT9LnBidKPgmiMxtBJ4wZSSDBzOJLb8X8MlAChgNMDNWSPA6zKXJiqCvYhaNU_I7QDzyah8LBKVM7h-0YUmQv_dAxsWQxZ-T">
            <a:extLst>
              <a:ext uri="{FF2B5EF4-FFF2-40B4-BE49-F238E27FC236}">
                <a16:creationId xmlns:a16="http://schemas.microsoft.com/office/drawing/2014/main" id="{1D56ADC8-7BB5-4CFA-9A0B-1F44A901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58" y="666542"/>
            <a:ext cx="101822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7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2B8354-72E0-469C-9C5B-FEDA2F91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https://psv4.userapi.com/c520036/u374932021/docs/d41/15b9801512a0/4.png?extra=b0Hu5mPQlkvHZpvpH3D48bGr_kw_-xtmlbhSpaOtFS2Dsy9cUgQFjhwUdWvmPlBUw96WdvwU9cURkzlXyWkr_mBmyX4TX-swp_cpprqs6QxzwSJ0MBeqB-j8p7IMztxhcddbnRWN1w3k9AFEoRufeuAn">
            <a:extLst>
              <a:ext uri="{FF2B5EF4-FFF2-40B4-BE49-F238E27FC236}">
                <a16:creationId xmlns:a16="http://schemas.microsoft.com/office/drawing/2014/main" id="{D4F412AB-C22A-4B17-A707-1DD08877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09" y="0"/>
            <a:ext cx="9307582" cy="63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8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E0E0DC-DD46-4B00-A274-2109768B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https://psv4.userapi.com/c520036/u374932021/docs/d27/97731b671674/5.png?extra=eSRcTBmaUrESGWCnAwdZNLYPIMGKHsohW5K3laVk7GNTp1PonePR4RDG-abvT2Q6UFL4Zi07jUADVrHRUH7bpCIdoVJZVjbmogBK1YSJobHYMzDzmK0s7MpEggkBRCM5Of4Y6a61RqlyF-FI1HoNeLfQ">
            <a:extLst>
              <a:ext uri="{FF2B5EF4-FFF2-40B4-BE49-F238E27FC236}">
                <a16:creationId xmlns:a16="http://schemas.microsoft.com/office/drawing/2014/main" id="{0E34ECE2-C960-4F97-9197-40A4D54C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68" y="1010167"/>
            <a:ext cx="7796463" cy="51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B5D07B-B32B-4E50-8FC4-83982B9FB876}"/>
              </a:ext>
            </a:extLst>
          </p:cNvPr>
          <p:cNvSpPr/>
          <p:nvPr/>
        </p:nvSpPr>
        <p:spPr>
          <a:xfrm>
            <a:off x="1892020" y="262828"/>
            <a:ext cx="9320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разделение кластеров в виде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158438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EB6FF-E152-4E89-81F8-1963EA7C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90"/>
            <a:ext cx="10058400" cy="8379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Точность предсказания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6192D6-FA0F-4A8B-AF95-2FB9649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8</a:t>
            </a:fld>
            <a:endParaRPr lang="ru-RU"/>
          </a:p>
        </p:txBody>
      </p:sp>
      <p:pic>
        <p:nvPicPr>
          <p:cNvPr id="6146" name="Picture 2" descr="https://psv4.userapi.com/c520036/u374932021/docs/d20/3fde7e1bac16/6.png?extra=C9TmLLbzFot1iPRqBE37W-jPboFzclE91RTbGwacur6a6DDTD4as_0iSUHbLr_yfh5Qnf8ntttbTFfqbPLNGRDZakP365DJWW4TKHn5yMZCzEIbGn8GdItMSmU6dMRMQj0M3JOBAhEk0L-BMxdsOhUpp">
            <a:extLst>
              <a:ext uri="{FF2B5EF4-FFF2-40B4-BE49-F238E27FC236}">
                <a16:creationId xmlns:a16="http://schemas.microsoft.com/office/drawing/2014/main" id="{AEC0E6C4-62B0-46E6-B527-6B7C77F0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4412"/>
            <a:ext cx="104965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C311-A1A1-4349-9FA1-C7F030D7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08" y="1168153"/>
            <a:ext cx="9595183" cy="452169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Вывод: был реализован метод кластеризации </a:t>
            </a:r>
            <a:r>
              <a:rPr lang="en-US" dirty="0" err="1"/>
              <a:t>kNN</a:t>
            </a:r>
            <a:r>
              <a:rPr lang="ru-RU" dirty="0"/>
              <a:t> с помощью программного кода, представлен график разделения кластеров и была проведена проверка точности алгоритма.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3930EF-5F06-4D7C-B274-4B0F9331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BF6-030D-4A24-BD76-ACADB0B72D3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8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75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 Практическая работа №1 на тему: «Метод кластеризации К-среднего»  по дисциплине: «Технологии интеллектуального анализа данных мониторинга безопасности»  </vt:lpstr>
      <vt:lpstr>Цель работы: реализовать метод кластеризации kNN с помощью программного кода.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Точность предсказания </vt:lpstr>
      <vt:lpstr>Вывод: был реализован метод кластеризации kNN с помощью программного кода, представлен график разделения кластеров и была проведена проверка точности алгоритма.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 Практическая работа №1 на тему: «Метод кластыризации ближнего соседа»  по дисциплине: «Технологии интеллектуального анализа данных мониторинга безопасности»  </dc:title>
  <dc:creator>Boriyan</dc:creator>
  <cp:lastModifiedBy>Regretsu</cp:lastModifiedBy>
  <cp:revision>8</cp:revision>
  <dcterms:created xsi:type="dcterms:W3CDTF">2021-11-19T10:37:59Z</dcterms:created>
  <dcterms:modified xsi:type="dcterms:W3CDTF">2021-11-21T14:37:04Z</dcterms:modified>
</cp:coreProperties>
</file>