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47C3-BA4B-4ABA-9852-3A9E2650A2F9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74FD-87FF-4BDC-824E-73BD98424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1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6CC4-D1AC-400D-AB8A-0E409CA384AA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9433-DC05-467A-A775-F7D9C5914684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FF18-44D1-4570-B5C1-F85F1B43BB98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C030-FDA7-40DB-A083-5EE07EB66A21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2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53AE-AB95-40A5-94E7-9D5B1A50B0A9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B68E-FBBE-43F1-908E-0344F8C9D0FD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0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97B-A9C3-4A1B-8823-A181C724F176}" type="datetime1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A0B8-5C18-4063-81FA-C3A39921F9C2}" type="datetime1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0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2B08-4B01-4372-B090-42024AC745AC}" type="datetime1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E62E98-EDC4-4963-A7C0-D325808421DF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11C4-ACD0-43F4-A2DB-987BAB5B0003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4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19D033-DC5C-4525-932A-2DBE7A15A4A4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489755-D3B0-42FE-A38E-57878C7261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0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01AEC-E483-48AF-A7CF-B16C8316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57926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</a:rPr>
              <a:t>МИНОБРНАУКИ РОССИИ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 высшего образования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«МИРЭА –  Российский технологический университет»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РТУ МИРЭА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Институт комплексной безопасности и специального приборостроения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Кафедра КБ-4 «Интеллектуальные системы информационной безопасности»</a:t>
            </a: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Практическая работа №3 на тему: «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KNIME Deep Learning -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u-RU" sz="1800" dirty="0">
                <a:solidFill>
                  <a:schemeClr val="tx1"/>
                </a:solidFill>
              </a:rPr>
              <a:t>»</a:t>
            </a:r>
            <a:br>
              <a:rPr lang="ru-RU" sz="1800" dirty="0">
                <a:solidFill>
                  <a:schemeClr val="tx1"/>
                </a:solidFill>
              </a:rPr>
            </a:b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по дисциплине: «Технологии интеллектуального анализа данных мониторинга безопасности»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195D9F-7151-409E-BE61-0F8BBF9FF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707" y="4685814"/>
            <a:ext cx="3317289" cy="165576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dirty="0"/>
              <a:t>Выполнил: </a:t>
            </a:r>
          </a:p>
          <a:p>
            <a:pPr algn="r"/>
            <a:r>
              <a:rPr lang="ru-RU" dirty="0"/>
              <a:t>студент группы ББМО-01-21</a:t>
            </a:r>
          </a:p>
          <a:p>
            <a:pPr algn="r"/>
            <a:r>
              <a:rPr lang="ru-RU" dirty="0"/>
              <a:t>Сорокин Георгий </a:t>
            </a:r>
            <a:r>
              <a:rPr lang="ru-RU" dirty="0" err="1"/>
              <a:t>Джимшеревич</a:t>
            </a:r>
            <a:endParaRPr lang="ru-RU" dirty="0"/>
          </a:p>
          <a:p>
            <a:pPr algn="r"/>
            <a:r>
              <a:rPr lang="ru-RU" dirty="0"/>
              <a:t>Проверила:</a:t>
            </a:r>
          </a:p>
          <a:p>
            <a:pPr algn="r"/>
            <a:r>
              <a:rPr lang="ru-RU" dirty="0"/>
              <a:t>Латыпова Ольга Валерьевна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CB0C83-7486-4272-915F-DD549AB7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17" y="247117"/>
            <a:ext cx="768163" cy="85961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9FFDED-AD67-48BE-A8F5-E25D9200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3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DA43A-5C57-42E9-B0B0-2E42C20C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52" y="773498"/>
            <a:ext cx="10063579" cy="386952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Задание: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1. Изучить основные определения и теоретическую часть 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2. Изучить страницу документации «KNIME </a:t>
            </a:r>
            <a:r>
              <a:rPr lang="ru-RU" sz="2800" dirty="0" err="1">
                <a:solidFill>
                  <a:schemeClr val="tx1"/>
                </a:solidFill>
              </a:rPr>
              <a:t>Deep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Learning</a:t>
            </a:r>
            <a:r>
              <a:rPr lang="ru-RU" sz="2800" dirty="0">
                <a:solidFill>
                  <a:schemeClr val="tx1"/>
                </a:solidFill>
              </a:rPr>
              <a:t> - </a:t>
            </a:r>
            <a:r>
              <a:rPr lang="ru-RU" sz="2800" dirty="0" err="1">
                <a:solidFill>
                  <a:schemeClr val="tx1"/>
                </a:solidFill>
              </a:rPr>
              <a:t>Keras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Integration</a:t>
            </a:r>
            <a:r>
              <a:rPr lang="ru-RU" sz="2800" dirty="0">
                <a:solidFill>
                  <a:schemeClr val="tx1"/>
                </a:solidFill>
              </a:rPr>
              <a:t>» и установить описанные узлы согласно инструкции 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3. Загрузить указанный в примере 04_Analytics / 14_Deep_Learning / 02_Keras один из узлов и развернуть глубокую обучающую сеть 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539DD8-978E-4DC5-B3FA-E418FAEC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CC84-250C-4DC9-AD57-B465155D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855" y="328474"/>
            <a:ext cx="10058400" cy="814082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Создание окружающей среды</a:t>
            </a:r>
            <a:endParaRPr lang="ru-RU" dirty="0"/>
          </a:p>
        </p:txBody>
      </p:sp>
      <p:pic>
        <p:nvPicPr>
          <p:cNvPr id="1028" name="Picture 4" descr="https://psv4.userapi.com/c505536/u374932021/docs/d44/f05edcaf8aa7/yo123v.png?extra=dgVOLWhrzaOBeFewP0n7gjkYIiEJP7EpSmUKOSROQ0-9g8U3vxTSaIekQ9zdyasJ_Gs9e8-oLIXm_BdHkCzRWRcwknVJZcJ4kvkHEHlDXuhx0PPuUu2dm0cJJBNZ1JrGIlefu3857beFNFPlTGvhj7W7eg">
            <a:extLst>
              <a:ext uri="{FF2B5EF4-FFF2-40B4-BE49-F238E27FC236}">
                <a16:creationId xmlns:a16="http://schemas.microsoft.com/office/drawing/2014/main" id="{892335CD-1391-4122-96D3-1374B2EAC6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4" b="23419"/>
          <a:stretch/>
        </p:blipFill>
        <p:spPr bwMode="auto">
          <a:xfrm>
            <a:off x="6008309" y="1607765"/>
            <a:ext cx="6047565" cy="46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sv4.userapi.com/c505536/u374932021/docs/d41/7a5c46f25906/1235a.png?extra=tLk21p9Gis3K3uvluheIgSZfdFlZppvtbcoRkYG3oQnwZmCyRQ0GgBNKkSZs1_LUZ_oRvCMFk4gCb1n9RSHKR01wSrCRv_D3oKIJvUbvFpo8Kti3StWFOSmq7KQrNcgzO-yRkfn7O_NbwSFROWQw6INUPg">
            <a:extLst>
              <a:ext uri="{FF2B5EF4-FFF2-40B4-BE49-F238E27FC236}">
                <a16:creationId xmlns:a16="http://schemas.microsoft.com/office/drawing/2014/main" id="{AFF0F8B9-59E0-4D65-8474-5DAD9B5CC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7" b="23624"/>
          <a:stretch/>
        </p:blipFill>
        <p:spPr bwMode="auto">
          <a:xfrm>
            <a:off x="136126" y="1607765"/>
            <a:ext cx="6060765" cy="461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5DBC39-2E41-446B-A97F-A1391FC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FBB24-CD55-4954-8DCA-12472BB0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Sentiment_Analysis_with_Deep_Learning_KNIME_nodes</a:t>
            </a:r>
            <a:endParaRPr lang="ru-RU" dirty="0"/>
          </a:p>
        </p:txBody>
      </p:sp>
      <p:pic>
        <p:nvPicPr>
          <p:cNvPr id="2050" name="Picture 2" descr="https://psv4.userapi.com/c505536/u374932021/docs/d48/51b28dde397b/Natasha_1.png?extra=XbFUuZhJOcaTPLWgOJnA6Pul5VuD7llUE_p8_XbQviSSroQkJwDhAfsEVXbKsIXH-ScSDU0FvVQaU1MZoDVDOI2oYfzleZp9c7qM-9MMbyLHyRDc71XRUfm6l1_EyDv2Jr01KaTst0EeKoplS1Vnx07ndw">
            <a:extLst>
              <a:ext uri="{FF2B5EF4-FFF2-40B4-BE49-F238E27FC236}">
                <a16:creationId xmlns:a16="http://schemas.microsoft.com/office/drawing/2014/main" id="{8A491937-284D-4555-A17B-85BFD1B36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13028" r="32794" b="13042"/>
          <a:stretch/>
        </p:blipFill>
        <p:spPr bwMode="auto">
          <a:xfrm>
            <a:off x="2379216" y="1811711"/>
            <a:ext cx="7156049" cy="44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712CE8-407F-490F-88CE-6B341FF4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8126D-E2D0-4B11-9B4E-F3C0AF89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667" y="514905"/>
            <a:ext cx="6546394" cy="1089290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Набор данных</a:t>
            </a:r>
            <a:endParaRPr lang="ru-RU" dirty="0"/>
          </a:p>
        </p:txBody>
      </p:sp>
      <p:pic>
        <p:nvPicPr>
          <p:cNvPr id="3074" name="Picture 2" descr="https://psv4.userapi.com/c505536/u374932021/docs/d43/d600489e7236/1234yvafyva.png?extra=rEvtuEsv1w2aSyLpXN7ZQxEwvAB8SUbOND9DCFK1X1ws1fqigLq0qqaTJ95FAmp9UAx5UJlVylV-d8nHyuIkykv7X622k-5R1GfGlK4u9wVVP8vgQDLp_Yz27QnzyMWO3FymbfB0nff6ENq2gGPklgg-Zw">
            <a:extLst>
              <a:ext uri="{FF2B5EF4-FFF2-40B4-BE49-F238E27FC236}">
                <a16:creationId xmlns:a16="http://schemas.microsoft.com/office/drawing/2014/main" id="{31ADD186-9A04-4B08-9910-8C5B9AB53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9"/>
          <a:stretch/>
        </p:blipFill>
        <p:spPr bwMode="auto">
          <a:xfrm>
            <a:off x="2663302" y="1837042"/>
            <a:ext cx="7031113" cy="426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58A40F-70A2-4ED5-9024-E9BA5AA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7B415-C196-4D2E-A568-6C485098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463" y="779459"/>
            <a:ext cx="6669002" cy="893981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Результаты предсказания</a:t>
            </a:r>
            <a:endParaRPr lang="ru-RU" dirty="0"/>
          </a:p>
        </p:txBody>
      </p:sp>
      <p:pic>
        <p:nvPicPr>
          <p:cNvPr id="4098" name="Picture 2" descr="https://psv4.userapi.com/c505536/u374932021/docs/d13/85dee563a049/124yvNait.png?extra=UT31CT6nzd4dD50kxNb8FAaQWmK64pMQ1pIrRzRfsgfuzSffkwazgMJX7erSO_YdDbA_QjNZQt_YR9iZwLEFj6mmeAoshlzJhwtPgWv2bC8RoRQAwbzYiDjm1FyxtunlReOe3ythaVC-edL6D29J3m3J1g">
            <a:extLst>
              <a:ext uri="{FF2B5EF4-FFF2-40B4-BE49-F238E27FC236}">
                <a16:creationId xmlns:a16="http://schemas.microsoft.com/office/drawing/2014/main" id="{DAC029DE-1216-426F-A072-4FC01D1D7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2" b="59327"/>
          <a:stretch/>
        </p:blipFill>
        <p:spPr bwMode="auto">
          <a:xfrm>
            <a:off x="2599286" y="2455940"/>
            <a:ext cx="6805356" cy="27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F35DAB-35F3-493A-80CE-D376A76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53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B8EC8-821D-4E5C-B4F2-438FC77F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53" y="542679"/>
            <a:ext cx="10515600" cy="491708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Вывод: по ходу работы были выполнены следующие задачи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	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	1. Изучены основные определения и теоретическую часть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	2. Изучена страница документации «KNIME </a:t>
            </a:r>
            <a:r>
              <a:rPr lang="ru-RU" sz="3200" dirty="0" err="1">
                <a:solidFill>
                  <a:schemeClr val="tx1"/>
                </a:solidFill>
              </a:rPr>
              <a:t>Deep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Learning</a:t>
            </a:r>
            <a:r>
              <a:rPr lang="ru-RU" sz="3200" dirty="0">
                <a:solidFill>
                  <a:schemeClr val="tx1"/>
                </a:solidFill>
              </a:rPr>
              <a:t> - </a:t>
            </a:r>
            <a:r>
              <a:rPr lang="ru-RU" sz="3200" dirty="0" err="1">
                <a:solidFill>
                  <a:schemeClr val="tx1"/>
                </a:solidFill>
              </a:rPr>
              <a:t>Keras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Integration</a:t>
            </a:r>
            <a:r>
              <a:rPr lang="ru-RU" sz="3200" dirty="0">
                <a:solidFill>
                  <a:schemeClr val="tx1"/>
                </a:solidFill>
              </a:rPr>
              <a:t>» и установлены описанные узлы согласно инструкции 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	3. Загружен указанный в примере 04_Analytics / 14_Deep_Learning / 02_Keras один из узлов и развернули глубокую обучающую сеть 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8E0E0B-D331-4D87-B56B-06FE5000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9755-D3B0-42FE-A38E-57878C7261D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295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53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Ретро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 Практическая работа №3 на тему: «KNIME Deep Learning - Keras»  по дисциплине: «Технологии интеллектуального анализа данных мониторинга безопасности»</vt:lpstr>
      <vt:lpstr>Задание:    1. Изучить основные определения и теоретическую часть   2. Изучить страницу документации «KNIME Deep Learning - Keras Integration» и установить описанные узлы согласно инструкции   3. Загрузить указанный в примере 04_Analytics / 14_Deep_Learning / 02_Keras один из узлов и развернуть глубокую обучающую сеть </vt:lpstr>
      <vt:lpstr>Создание окружающей среды</vt:lpstr>
      <vt:lpstr>Sentiment_Analysis_with_Deep_Learning_KNIME_nodes</vt:lpstr>
      <vt:lpstr>Набор данных</vt:lpstr>
      <vt:lpstr>Результаты предсказания</vt:lpstr>
      <vt:lpstr>Вывод: по ходу работы были выполнены следующие задачи    1. Изучены основные определения и теоретическую часть   2. Изучена страница документации «KNIME Deep Learning - Keras Integration» и установлены описанные узлы согласно инструкции   3. Загружен указанный в примере 04_Analytics / 14_Deep_Learning / 02_Keras один из узлов и развернули глубокую обучающую сеть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 Практическая работа №3 на тему: «KNIME Deep Learning - Keras»  по дисциплине: «Технологии интеллектуального анализа данных мониторинга безопасности»</dc:title>
  <dc:creator>Boriyan</dc:creator>
  <cp:lastModifiedBy>Boriyan</cp:lastModifiedBy>
  <cp:revision>4</cp:revision>
  <dcterms:created xsi:type="dcterms:W3CDTF">2021-11-19T12:16:04Z</dcterms:created>
  <dcterms:modified xsi:type="dcterms:W3CDTF">2021-11-19T12:29:38Z</dcterms:modified>
</cp:coreProperties>
</file>