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12192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664849781" val="1046" rev64="64" revOS="3"/>
      <pr:smFileRevision xmlns:pr="smNativeData" xmlns="smNativeData" dt="1664849781" val="101"/>
      <pr:guideOptions xmlns:pr="smNativeData" xmlns="smNativeData" dt="1664849781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63" d="100"/>
          <a:sy n="63" d="100"/>
        </p:scale>
        <p:origin x="1360" y="210"/>
      </p:cViewPr>
      <p:guideLst x="0" y="0"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3" d="100"/>
        <a:sy n="13" d="100"/>
      </p:scale>
      <p:origin x="0" y="0"/>
    </p:cViewPr>
  </p:sorterViewPr>
  <p:notesViewPr>
    <p:cSldViewPr snapToObjects="1" showGuides="1">
      <p:cViewPr>
        <p:scale>
          <a:sx n="63" d="100"/>
          <a:sy n="63" d="100"/>
        </p:scale>
        <p:origin x="1360" y="210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title">
  <p:cSld name="Title slide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dZc7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UAABoNAABgRQAAJhYAABAAAAAmAAAACAAAAAEAAAAAAAAA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dZc7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sAAOgXAADAPwAAsCIAABAAAAAmAAAACAAAAAGAAAAAAAAA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dZc7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8C14FEE-A0F5-94B9-BB79-56EC01374D03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dZc7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dZc7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BF6DDB3-FD86-A32B-C84E-0B7E93003E5E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vertTx">
  <p:cSld name="Title and vertical text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dZc7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49Ij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dZc7Y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IAAAAAAAAA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dZc7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3FE496A-249E-ABBF-D046-D2EA07082687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dZc7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6c3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dZc7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73F968C-C2BA-6A60-F487-3435D8C90261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vertTitleAndTx">
  <p:cSld name="Vertical title and text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dZc7Y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DYAALABAABARwAAsCUAABAAAAAmAAAACAAAAIMAAAAAAAAA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dZc7Y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AfNQAAsCUAABAAAAAmAAAACAAAAAMAAAAAAAAA"/>
              </a:ext>
            </a:extLst>
          </p:cNvSpPr>
          <p:nvPr>
            <p:ph idx="1"/>
          </p:nvPr>
        </p:nvSpPr>
        <p:spPr>
          <a:xfrm>
            <a:off x="609600" y="274320"/>
            <a:ext cx="8025765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dZc7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01926CB-85DD-4CD0-93A1-738568EF6526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dZc7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dZc7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F967E24-6AE2-C388-AC2E-9CDD30605AC9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tx">
  <p:cSld name="Title and content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dZc7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dZc7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dZc7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2FA1D03-4DEF-AFEB-A142-BBBE530C57EE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dZc7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dZc7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019DBB7-F9DD-4C2D-93A1-0F7895EF655A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secHead">
  <p:cSld name="Section header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dZc7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BwbAACtRQAAfSMAABAAAAAmAAAACAAAAIGAAAAAAAAA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dZc7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OERAACtRQAAHBsAABAAAAAmAAAACAAAAIGAAAAAAAAA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 cap="none"/>
            </a:lvl1pPr>
            <a:lvl2pPr marL="457200" indent="0">
              <a:buNone/>
              <a:defRPr sz="1800" cap="none"/>
            </a:lvl2pPr>
            <a:lvl3pPr marL="914400" indent="0">
              <a:buNone/>
              <a:defRPr sz="1600" cap="none"/>
            </a:lvl3pPr>
            <a:lvl4pPr marL="1371600" indent="0">
              <a:buNone/>
              <a:defRPr sz="1400" cap="none"/>
            </a:lvl4pPr>
            <a:lvl5pPr marL="1828800" indent="0">
              <a:buNone/>
              <a:defRPr sz="1400" cap="none"/>
            </a:lvl5pPr>
            <a:lvl6pPr marL="2286000" indent="0">
              <a:buNone/>
              <a:defRPr sz="1400" cap="none"/>
            </a:lvl6pPr>
            <a:lvl7pPr marL="2743200" indent="0">
              <a:buNone/>
              <a:defRPr sz="1400" cap="none"/>
            </a:lvl7pPr>
            <a:lvl8pPr marL="3200400" indent="0">
              <a:buNone/>
              <a:defRPr sz="1400" cap="none"/>
            </a:lvl8pPr>
            <a:lvl9pPr marL="3657600" indent="0">
              <a:buNone/>
              <a:defRPr sz="14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dZc7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4721B56-1899-27ED-D7CA-EEB8558421BB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dZc7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dZc7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37C3FB2-FCBE-29C9-F0C4-0A9C718A065F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twoColTx">
  <p:cSld name="Title and two contents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dZc7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dZc7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DhJAAAsCUAABAAAAAmAAAACAAAAAGAAAAAAAAA"/>
              </a:ext>
            </a:extLst>
          </p:cNvSpPr>
          <p:nvPr>
            <p:ph idx="1"/>
          </p:nvPr>
        </p:nvSpPr>
        <p:spPr>
          <a:xfrm>
            <a:off x="609600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dZc7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yYAANgJAABARwAAsCUAABAAAAAmAAAACAAAAAGAAAAAAAAA"/>
              </a:ext>
            </a:extLst>
          </p:cNvSpPr>
          <p:nvPr>
            <p:ph idx="2"/>
          </p:nvPr>
        </p:nvSpPr>
        <p:spPr>
          <a:xfrm>
            <a:off x="6196965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dZc7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3099DE6-A8CE-5C6B-80B1-5E3ED3FF760B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dZc7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dZc7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788C050-1EFA-DD36-B430-E8638E7E42BD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twoTxTwoObj">
  <p:cSld name="Comparison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dZc7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="smNativeData" val="SMDATA_15_dZc7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HEJAADjJAAAYQ0AABAAAAAmAAAACAAAAIGAAAAAAAAA"/>
              </a:ext>
            </a:extLst>
          </p:cNvSpPr>
          <p:nvPr>
            <p:ph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dZc7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GENAADjJAAAsCUAABAAAAAmAAAACAAAAAGAAAAAAAAA"/>
              </a:ext>
            </a:extLst>
          </p:cNvSpPr>
          <p:nvPr>
            <p:ph idx="2"/>
          </p:nvPr>
        </p:nvSpPr>
        <p:spPr>
          <a:xfrm>
            <a:off x="609600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="smNativeData" val="SMDATA_15_dZc7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HEJAABARwAAYQ0AABAAAAAmAAAACAAAAIGAAAAAAAAA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="smNativeData" val="SMDATA_15_dZc7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GENAABARwAAsCUAABAAAAAmAAAACAAAAAGAAAAAAAAA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="smNativeData" val="SMDATA_15_dZc7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FA63646-08F2-F3C0-BC1E-FE9578504AAB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="smNativeData" val="SMDATA_15_dZc7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="smNativeData" val="SMDATA_15_dZc7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C4ACFE1-AFD1-1F39-9FF2-596C81BC690C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titleOnly">
  <p:cSld name="Title only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dZc7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="smNativeData" val="SMDATA_15_dZc7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5810E0F-41D8-D4F8-9639-B7AD407760E2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dZc7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="smNativeData" val="SMDATA_15_dZc7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B7AA06B-2596-2F56-D8C2-D303EE8C2E86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blank">
  <p:cSld name="Blank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="smNativeData" val="SMDATA_15_dZc7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5F33D08-46D8-A6CB-964B-B09E730560E5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="smNativeData" val="SMDATA_15_dZc7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="smNativeData" val="SMDATA_15_dZc7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D5DB247-09B0-0844-FEE5-FF11FCAB08AA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objTx">
  <p:cSld name="Content with caption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dZc7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K4BAABtHAAA1AgAABAAAAAmAAAACAAAAIGAAAAAAAAA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dZc7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x0AAK4BAABARwAAsCUAABAAAAAmAAAACAAAAAGAAAAAAAAA"/>
              </a:ext>
            </a:extLst>
          </p:cNvSpPr>
          <p:nvPr>
            <p:ph idx="1"/>
          </p:nvPr>
        </p:nvSpPr>
        <p:spPr>
          <a:xfrm>
            <a:off x="4766945" y="273050"/>
            <a:ext cx="6815455" cy="5853430"/>
          </a:xfrm>
        </p:spPr>
        <p:txBody>
          <a:bodyPr/>
          <a:lstStyle>
            <a:lvl1pPr>
              <a:defRPr sz="3200" cap="none"/>
            </a:lvl1pPr>
            <a:lvl2pPr>
              <a:defRPr sz="2800" cap="none"/>
            </a:lvl2pPr>
            <a:lvl3pPr>
              <a:defRPr sz="2400" cap="none"/>
            </a:lvl3pPr>
            <a:lvl4pPr>
              <a:defRPr sz="2000" cap="none"/>
            </a:lvl4pPr>
            <a:lvl5pPr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dZc7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QIAABtHAAAsCUAABAAAAAmAAAACAAAAAGAAAAAAAAA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dZc7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A8A170B-45E7-DFE1-A932-B3B4597C5FE6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dZc7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NwY0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dZc7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AAD7B8A-C4A7-F88D-E915-32D8355B1F67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picTx">
  <p:cSld name="Picture with caption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dZc7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IgdAACzOwAABCEAABAAAAAmAAAACAAAAIGAAAAAAAAA"/>
              </a:ext>
            </a:extLst>
          </p:cNvSpPr>
          <p:nvPr>
            <p:ph type="title"/>
          </p:nvPr>
        </p:nvSpPr>
        <p:spPr>
          <a:xfrm>
            <a:off x="2389505" y="4800600"/>
            <a:ext cx="73152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dZc7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MYDAACzOwAAFh0AABAAAAAmAAAACAAAAAGAAAAAAAAA"/>
              </a:ext>
            </a:extLst>
          </p:cNvSpPr>
          <p:nvPr>
            <p:ph idx="1"/>
          </p:nvPr>
        </p:nvSpPr>
        <p:spPr>
          <a:xfrm>
            <a:off x="2389505" y="613410"/>
            <a:ext cx="7315200" cy="4114800"/>
          </a:xfrm>
        </p:spPr>
        <p:txBody>
          <a:bodyPr/>
          <a:lstStyle>
            <a:lvl1pPr marL="0" indent="0">
              <a:buNone/>
              <a:defRPr sz="3200" cap="none"/>
            </a:lvl1pPr>
            <a:lvl2pPr marL="457200" indent="0">
              <a:buNone/>
              <a:defRPr sz="2800" cap="none"/>
            </a:lvl2pPr>
            <a:lvl3pPr marL="914400" indent="0">
              <a:buNone/>
              <a:defRPr sz="2400" cap="none"/>
            </a:lvl3pPr>
            <a:lvl4pPr marL="1371600" indent="0">
              <a:buNone/>
              <a:defRPr sz="2000" cap="none"/>
            </a:lvl4pPr>
            <a:lvl5pPr marL="1828800" indent="0">
              <a:buNone/>
              <a:defRPr sz="2000" cap="none"/>
            </a:lvl5pPr>
            <a:lvl6pPr marL="2286000" indent="0">
              <a:buNone/>
              <a:defRPr sz="2000" cap="none"/>
            </a:lvl6pPr>
            <a:lvl7pPr marL="2743200" indent="0">
              <a:buNone/>
              <a:defRPr sz="2000" cap="none"/>
            </a:lvl7pPr>
            <a:lvl8pPr marL="3200400" indent="0">
              <a:buNone/>
              <a:defRPr sz="2000" cap="none"/>
            </a:lvl8pPr>
            <a:lvl9pPr marL="3657600" indent="0">
              <a:buNone/>
              <a:defRPr sz="20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dZc7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AQhAACzOwAA+CUAABAAAAAmAAAACAAAAAGAAAAAAAAA"/>
              </a:ext>
            </a:extLst>
          </p:cNvSpPr>
          <p:nvPr>
            <p:ph idx="2"/>
          </p:nvPr>
        </p:nvSpPr>
        <p:spPr>
          <a:xfrm>
            <a:off x="2389505" y="5367020"/>
            <a:ext cx="7315200" cy="8051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dZc7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05A9C29-67DD-0F6A-93E2-913FD2AC65C4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dZc7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dZc7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3A0A6E1-AFEE-F550-A018-5905E856560C}" type="slidenum">
              <a:t/>
            </a:fld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Default design"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dZc7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P//////////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dZc7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P//////////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dZc7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P//////////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  <a:fld id="{017AAEC7-89EC-2F58-A2C2-7F0DE08C542A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dZc7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P//////////"/>
              </a:ext>
            </a:extLst>
          </p:cNvSpPr>
          <p:nvPr>
            <p:ph type="ftr" sz="quarter" idx="3"/>
          </p:nvPr>
        </p:nvSpPr>
        <p:spPr>
          <a:xfrm>
            <a:off x="4166235" y="6356985"/>
            <a:ext cx="385953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 cap="none"/>
            </a:lvl1pPr>
          </a:lstStyle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dZc7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P//////////"/>
              </a:ext>
            </a:extLst>
          </p:cNvSpPr>
          <p:nvPr>
            <p:ph type="sldNum" sz="quarter" idx="4"/>
          </p:nvPr>
        </p:nvSpPr>
        <p:spPr>
          <a:xfrm>
            <a:off x="8738235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76EFB59D-D39B-BA43-D557-2516FB192370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dZc7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gYAAJ8GAADuRQAAqw8AABAAAAAmAAAACAAAAAEAAAAAAAAA"/>
              </a:ext>
            </a:extLst>
          </p:cNvSpPr>
          <p:nvPr>
            <p:ph type="ctrTitle"/>
          </p:nvPr>
        </p:nvSpPr>
        <p:spPr>
          <a:xfrm>
            <a:off x="1004570" y="1076325"/>
            <a:ext cx="10363200" cy="1470660"/>
          </a:xfrm>
        </p:spPr>
        <p:txBody>
          <a:bodyPr/>
          <a:lstStyle/>
          <a:p>
            <a:pPr>
              <a:defRPr cap="none">
                <a:solidFill>
                  <a:srgbClr val="FFFFFF"/>
                </a:solidFill>
              </a:defRPr>
            </a:pPr>
            <a:r>
              <a:t>Greetings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dZc7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sAAOgXAADAPwAAsCIAABAAAAAmAAAACAAAAAAAAAAAAAAA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/>
          </a:p>
        </p:txBody>
      </p:sp>
    </p:spTree>
  </p:cSld>
  <p:clrMapOvr>
    <a:masterClrMapping/>
  </p:clrMapOvr>
  <p:transition spd="med" p14:dur="1300">
    <p:random/>
    <p:extLst>
      <p:ext uri="smNativeData">
        <pr:smNativeData xmlns:pr="smNativeData" xmlns="smNativeData" val="dZc7YwAAAAAUBQAAAAAAAAEAAAAAAAAAAAAAAAAAAAAAAAAAAQAAAAAAAAAAAAAAAAAAAAAAAAAAAAAA"/>
      </p:ext>
    </p:extLst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dZc7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U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cap="none">
                <a:solidFill>
                  <a:srgbClr val="FFFFFF"/>
                </a:solidFill>
              </a:defRPr>
            </a:pPr>
            <a:r>
              <a:t>Solid Principle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dZc7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cap="none">
                <a:solidFill>
                  <a:srgbClr val="FFFFFF"/>
                </a:solidFill>
              </a:defRPr>
            </a:pPr>
            <a:r>
              <a:t>Dalam rekayasa perangkat lunak, SOLID adalah akronim mnemonic untuk lima prinsip desain yang dimaksudkan untuk membuat desain berorientasi objek lebih mudah dipahami, fleksibel, dan dapat dipelihara.</a:t>
            </a:r>
          </a:p>
        </p:txBody>
      </p:sp>
    </p:spTree>
  </p:cSld>
  <p:clrMapOvr>
    <a:masterClrMapping/>
  </p:clrMapOvr>
  <p:transition spd="med" p14:dur="1300">
    <p:random/>
    <p:extLst>
      <p:ext uri="smNativeData">
        <pr:smNativeData xmlns:pr="smNativeData" xmlns="smNativeData" val="dZc7YwAAAAAUBQAAAAAAAAEAAAAAAAAAAAAAAAAAAAAAAAAAAQAAAAAAAAAAAAAAAAAAAAAAAAAAAAAA"/>
      </p:ext>
    </p:extLst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dZc7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w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cap="none">
                <a:solidFill>
                  <a:srgbClr val="FFFFFF"/>
                </a:solidFill>
              </a:defRPr>
            </a:pPr>
            <a:r>
              <a:t>YAGNI Principle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dZc7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w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cap="none">
                <a:solidFill>
                  <a:srgbClr val="FFFFFF"/>
                </a:solidFill>
              </a:defRPr>
            </a:pPr>
            <a:r>
              <a:t>"You aren't gonna need it" (YAGNI) atau "Kamu takkan membutuhkannya" adalah sebuah prinsip dalam pemrograman ekstrem (extreme programming/XP) yang mengajarkan agar seorang pemrogram tidak perlu menambahkan fungsionalitas tertentu hingga fungsionalitas tersebut dianggap benar-benar diperlukan</a:t>
            </a:r>
          </a:p>
        </p:txBody>
      </p:sp>
    </p:spTree>
  </p:cSld>
  <p:clrMapOvr>
    <a:masterClrMapping/>
  </p:clrMapOvr>
  <p:transition spd="med" p14:dur="1300">
    <p:random/>
    <p:extLst>
      <p:ext uri="smNativeData">
        <pr:smNativeData xmlns:pr="smNativeData" xmlns="smNativeData" val="dZc7YwAAAAAUBQAAAAAAAAEAAAAAAAAAAAAAAAAAAAAAAAAAAQAAAAAAAAAAAAAAAAAAAAAAAAAAAAAA"/>
      </p:ext>
    </p:extLst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dZc7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cap="none">
                <a:solidFill>
                  <a:srgbClr val="FFFFFF"/>
                </a:solidFill>
              </a:defRPr>
            </a:pPr>
            <a:r>
              <a:t>SOC Pricinple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dZc7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RlZl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wEAAJgKAADsSwAAXSQAAAAAAAAmAAAACAAAAAEAAAAAAAAA"/>
              </a:ext>
            </a:extLst>
          </p:cNvSpPr>
          <p:nvPr>
            <p:ph type="body" idx="1"/>
          </p:nvPr>
        </p:nvSpPr>
        <p:spPr>
          <a:xfrm>
            <a:off x="215265" y="1722120"/>
            <a:ext cx="12126595" cy="4189095"/>
          </a:xfrm>
        </p:spPr>
        <p:txBody>
          <a:bodyPr/>
          <a:lstStyle/>
          <a:p>
            <a:pPr>
              <a:defRPr cap="none">
                <a:solidFill>
                  <a:srgbClr val="FFFFFF"/>
                </a:solidFill>
              </a:defRPr>
            </a:pPr>
            <a:r>
              <a:t>Separation of concern (SOC) adalah sebuah prinsip desain sistem yang berfungsi untuk memisahkan program ke dalam bagian-bagian yang berbeda, sedemikian rupa sehingga setiap bagian tersebut memiliki permasalahan yang berbeda. Yang dimaksud dengan pemasalahan adalah sebuah gabungan informasi yang akan mempengaruhi kode pada program.</a:t>
            </a:r>
          </a:p>
        </p:txBody>
      </p:sp>
    </p:spTree>
  </p:cSld>
  <p:clrMapOvr>
    <a:masterClrMapping/>
  </p:clrMapOvr>
  <p:transition spd="med" p14:dur="1300">
    <p:random/>
    <p:extLst>
      <p:ext uri="smNativeData">
        <pr:smNativeData xmlns:pr="smNativeData" xmlns="smNativeData" val="dZc7YwAAAAAUBQAAAAAAAAEAAAAAAAAAAAAAAAAAAAAAAAAAAQAAAAAAAAAAAAAAAAAAAAAAAAAAAAAA"/>
      </p:ext>
    </p:extLst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dZc7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U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TAUAAJ8GAAAMRQAAqw8AABAAAAAmAAAACAAAAAEAAAAAAAAA"/>
              </a:ext>
            </a:extLst>
          </p:cNvSpPr>
          <p:nvPr>
            <p:ph type="ctrTitle"/>
          </p:nvPr>
        </p:nvSpPr>
        <p:spPr>
          <a:xfrm>
            <a:off x="861060" y="1076325"/>
            <a:ext cx="10363200" cy="1470660"/>
          </a:xfrm>
        </p:spPr>
        <p:txBody>
          <a:bodyPr/>
          <a:lstStyle/>
          <a:p>
            <a:pPr>
              <a:defRPr cap="none">
                <a:solidFill>
                  <a:srgbClr val="FFFFFF"/>
                </a:solidFill>
              </a:defRPr>
            </a:pPr>
            <a:r>
              <a:t>Closings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dZc7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g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sAAOgXAADAPwAAsCIAABAAAAAmAAAACAAAAAAAAAAAAAAA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>
              <a:defRPr cap="none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p14:dur="1300">
    <p:random/>
    <p:extLst>
      <p:ext uri="smNativeData">
        <pr:smNativeData xmlns:pr="smNativeData" xmlns="smNativeData" val="dZc7YwAAAAAUBQAAAAAAAAEAAAAAAAAAAAAAAAAAAAAAAAAAAQAAAAAAAAAAAAAAAAAAAAAAAAAAAAAA"/>
      </p:ext>
    </p:extLst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j</cp:lastModifiedBy>
  <cp:revision>0</cp:revision>
  <dcterms:created xsi:type="dcterms:W3CDTF">2022-09-30T10:07:23Z</dcterms:created>
  <dcterms:modified xsi:type="dcterms:W3CDTF">2022-10-04T02:16:21Z</dcterms:modified>
</cp:coreProperties>
</file>