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8" r:id="rId7"/>
    <p:sldId id="259" r:id="rId8"/>
    <p:sldId id="260" r:id="rId9"/>
    <p:sldId id="261" r:id="rId10"/>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5644732" val="1046" rev64="64" revOS="3"/>
      <pr:smFileRevision xmlns:pr="smNativeData" xmlns="smNativeData" dt="1665644732" val="101"/>
      <pr:guideOptions xmlns:pr="smNativeData" xmlns="smNativeData" dt="166564473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59" d="100"/>
          <a:sy n="59" d="100"/>
        </p:scale>
        <p:origin x="1725" y="213"/>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59" d="100"/>
          <a:sy n="59" d="100"/>
        </p:scale>
        <p:origin x="1725" y="213"/>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9C648EF-A1B4-93BE-FA7E-57EB06300C02}"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0EFDA83-CDED-BA2C-A357-3B799419556E}"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vLhH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94646E4-AA84-13B0-CAFE-5CE508B03C09}"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E95A62A-64E3-C050-AD2D-9205E8635BC7}"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vLhH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ED14109-47D3-84B7-9D69-B1E20F276BE4}"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11647D9-97BC-43B1-F2AE-61E409E00434}"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7F0DF4C-029A-A529-D448-F47C910622A1}"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9A289A0-EEF4-F77F-BA1A-182AC7544C4D}"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vLhH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63CEF89-C7FB-6919-B584-314CA1CA4364}"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2839A80-CECF-D66C-813B-3839D475776D}"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7EA29B0-FEAA-BFDF-E452-088A671C125D}" type="datetime1">
              <a:t/>
            </a:fld>
          </a:p>
        </p:txBody>
      </p:sp>
      <p:sp>
        <p:nvSpPr>
          <p:cNvPr id="6"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6E9BC75-3BEB-BC4A-A551-CD1FF21F5398}"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vLhH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vLhH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EE7EED4-9A83-B218-CD5F-6C4DA0113B39}" type="datetime1">
              <a:t/>
            </a:fld>
          </a:p>
        </p:txBody>
      </p:sp>
      <p:sp>
        <p:nvSpPr>
          <p:cNvPr id="8"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73854D4-9ACA-6DA2-8480-6CF71ACE7239}"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6E39387-C9CB-B665-855B-3F30DD15736A}" type="datetime1">
              <a:t/>
            </a:fld>
          </a:p>
        </p:txBody>
      </p:sp>
      <p:sp>
        <p:nvSpPr>
          <p:cNvPr id="4"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5CCBCAB-E5B8-994A-F674-131FF23A0046}"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bg>
      <p:bgPr>
        <a:blipFill>
          <a:blip r:embed="rId2"/>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CAC21DE-90D1-F9D7-9F14-66826F5A6933}" type="datetime1">
              <a:t/>
            </a:fld>
          </a:p>
        </p:txBody>
      </p:sp>
      <p:sp>
        <p:nvSpPr>
          <p:cNvPr id="3"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346C515-5BCE-1333-80FE-AD668BB076F8}"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39970CE-80EE-CC86-A021-76D33E6F5623}" type="datetime1">
              <a:t/>
            </a:fld>
          </a:p>
        </p:txBody>
      </p:sp>
      <p:sp>
        <p:nvSpPr>
          <p:cNvPr id="6"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29D4370-3EEF-C8B5-A125-C8E00D6B579D}"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259B2F7-B9FF-0C44-B1E1-4F11FCAF471A}" type="datetime1">
              <a:t/>
            </a:fld>
          </a:p>
        </p:txBody>
      </p:sp>
      <p:sp>
        <p:nvSpPr>
          <p:cNvPr id="6"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F1F93D7-99F2-4A65-BCA7-6F30DDE94A3A}"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4FD83A35-7BA2-8DCC-EC60-8D99742E1AD8}" type="datetime1">
              <a:t/>
            </a:fld>
          </a:p>
        </p:txBody>
      </p:sp>
      <p:sp>
        <p:nvSpPr>
          <p:cNvPr id="5" name="Foot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219452B0-FECC-C1A4-822C-08F11C62745D}"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QUAAGcGAABNRQAAcw8AABAAAAAmAAAACAAAAAEAAAAAAAAA"/>
              </a:ext>
            </a:extLst>
          </p:cNvSpPr>
          <p:nvPr>
            <p:ph type="ctrTitle"/>
          </p:nvPr>
        </p:nvSpPr>
        <p:spPr>
          <a:xfrm>
            <a:off x="902335" y="1040765"/>
            <a:ext cx="10363200" cy="1470660"/>
          </a:xfrm>
        </p:spPr>
        <p:txBody>
          <a:bodyPr/>
          <a:lstStyle/>
          <a:p>
            <a:pPr/>
            <a:r>
              <a:t>Greetings</a:t>
            </a:r>
          </a:p>
        </p:txBody>
      </p:sp>
      <p:sp>
        <p:nvSpPr>
          <p:cNvPr id="3" name="SlideSubtitle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vLhHYwAAAAAUBQAAAAAAAAE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Roadmap</a:t>
            </a:r>
          </a:p>
        </p:txBody>
      </p:sp>
      <p:sp>
        <p:nvSpPr>
          <p:cNvPr id="3"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CJsO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EAAAAAAAAA"/>
              </a:ext>
            </a:extLst>
          </p:cNvSpPr>
          <p:nvPr>
            <p:ph type="body" idx="1"/>
          </p:nvPr>
        </p:nvSpPr>
        <p:spPr>
          <a:xfrm>
            <a:off x="609600" y="1600200"/>
            <a:ext cx="5385435" cy="4526280"/>
          </a:xfrm>
        </p:spPr>
        <p:txBody>
          <a:bodyPr/>
          <a:lstStyle/>
          <a:p>
            <a:pPr/>
            <a:r>
              <a:t>Redux</a:t>
            </a:r>
          </a:p>
        </p:txBody>
      </p:sp>
      <p:sp>
        <p:nvSpPr>
          <p:cNvPr id="4" name="SlideText2"/>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AAAAAAAAAA"/>
              </a:ext>
            </a:extLst>
          </p:cNvSpPr>
          <p:nvPr>
            <p:ph type="body" idx="2"/>
          </p:nvPr>
        </p:nvSpPr>
        <p:spPr/>
        <p:txBody>
          <a:bodyPr/>
          <a:lstStyle/>
          <a:p>
            <a:pPr/>
            <a:r>
              <a:t>HOC (Higher-Order Components)</a:t>
            </a:r>
          </a:p>
        </p:txBody>
      </p:sp>
    </p:spTree>
  </p:cSld>
  <p:clrMapOvr>
    <a:masterClrMapping/>
  </p:clrMapOvr>
  <p:transition spd="med" p14:dur="1300">
    <p:random/>
    <p:extLst>
      <p:ext uri="smNativeData">
        <pr:smNativeData xmlns:pr="smNativeData" xmlns="smNativeData" val="vLhHYwAAAAAUBQAAAAAAAAE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Redux</a:t>
            </a:r>
          </a:p>
        </p:txBody>
      </p:sp>
      <p:sp>
        <p:nvSpPr>
          <p:cNvPr id="3"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effectLst>
                  <a:outerShdw dist="63500" dir="3600000" algn="tl" rotWithShape="0">
                    <a:srgbClr val="000000">
                      <a:alpha val="40000"/>
                    </a:srgbClr>
                  </a:outerShdw>
                </a:effectLst>
              </a:defRPr>
            </a:pPr>
            <a:r>
              <a:t>Redux adalah salah satu state management yang sangat hype pada waktunya dan masih relevan sampai sekarang. Redux juga menawarkan tools untuk masing-masing browser contoh “chrome redux devtools” untuk memonitor keadaan state kita saat ini. Package middleware-nya juga sudah banyak di kembangkan gratis dan siap digunakan untuk memudahkan kita mengembangkan aplikasi yang kita sedang kerjakan.</a:t>
            </a:r>
          </a:p>
        </p:txBody>
      </p:sp>
    </p:spTree>
  </p:cSld>
  <p:clrMapOvr>
    <a:masterClrMapping/>
  </p:clrMapOvr>
  <p:transition spd="med" p14:dur="1300">
    <p:random/>
    <p:extLst>
      <p:ext uri="smNativeData">
        <pr:smNativeData xmlns:pr="smNativeData" xmlns="smNativeData" val="vLhHYwAAAAAUBQAAAAAAAAEAAAAA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HOC (Higher-Order Components)</a:t>
            </a:r>
          </a:p>
        </p:txBody>
      </p:sp>
      <p:sp>
        <p:nvSpPr>
          <p:cNvPr id="3" name="SlideText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effectLst>
                  <a:outerShdw dist="63500" dir="3600000" algn="tl" rotWithShape="0">
                    <a:srgbClr val="000000">
                      <a:alpha val="40000"/>
                    </a:srgbClr>
                  </a:outerShdw>
                </a:effectLst>
              </a:defRPr>
            </a:pPr>
            <a:r>
              <a:t>Hoc (High-Order Components) adalah teknik untuk bikin komponen ReactJS baru dari komponen yang udah ada. Jadi kita bisa bikin komponen baru yang punya fitur atau fungsi tambahan dengan cara komposisi yaitu satu atau lebih komponen digabung &amp; dibungkus komponen lain</a:t>
            </a:r>
          </a:p>
        </p:txBody>
      </p:sp>
    </p:spTree>
  </p:cSld>
  <p:clrMapOvr>
    <a:masterClrMapping/>
  </p:clrMapOvr>
  <p:transition spd="med" p14:dur="1300">
    <p:random/>
    <p:extLst>
      <p:ext uri="smNativeData">
        <pr:smNativeData xmlns:pr="smNativeData" xmlns="smNativeData" val="vLhHYwAAAAAUBQAAAAAAAAEAAAAA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vLhH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AUAAJ8GAAAMRQAAqw8AABAAAAAmAAAACAAAAAEAAAAAAAAA"/>
              </a:ext>
            </a:extLst>
          </p:cNvSpPr>
          <p:nvPr>
            <p:ph type="ctrTitle"/>
          </p:nvPr>
        </p:nvSpPr>
        <p:spPr>
          <a:xfrm>
            <a:off x="861060" y="1076325"/>
            <a:ext cx="10363200" cy="1470660"/>
          </a:xfrm>
        </p:spPr>
        <p:txBody>
          <a:bodyPr/>
          <a:lstStyle/>
          <a:p>
            <a:pPr/>
            <a:r>
              <a:t>Closings</a:t>
            </a:r>
          </a:p>
        </p:txBody>
      </p:sp>
      <p:sp>
        <p:nvSpPr>
          <p:cNvPr id="3" name="SlideSubtitle1"/>
          <p:cNvSpPr>
            <a:spLocks noGrp="1" noChangeArrowheads="1"/>
            <a:extLst>
              <a:ext uri="smNativeData">
                <pr:smNativeData xmlns:pr="smNativeData" xmlns="smNativeData" val="SMDATA_15_vLhH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vLhHYwAAAAAUBQAAAAAAAAEAAAAA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2022-10-13T06:53:21Z</dcterms:created>
  <dcterms:modified xsi:type="dcterms:W3CDTF">2022-10-13T07:05:32Z</dcterms:modified>
</cp:coreProperties>
</file>