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61" r:id="rId6"/>
    <p:sldId id="258" r:id="rId7"/>
    <p:sldId id="259" r:id="rId8"/>
    <p:sldId id="260" r:id="rId9"/>
    <p:sldId id="262" r:id="rId10"/>
    <p:sldId id="256" r:id="rId1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0295868" val="1046" rev64="64" revOS="3"/>
      <pr:smFileRevision xmlns:pr="smNativeData" xmlns="smNativeData" dt="1660295868" val="101"/>
      <pr:guideOptions xmlns:pr="smNativeData" xmlns="smNativeData" dt="166029586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36" d="100"/>
          <a:sy n="36" d="100"/>
        </p:scale>
        <p:origin x="2867" y="216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9" d="100"/>
        <a:sy n="9" d="100"/>
      </p:scale>
      <p:origin x="0" y="0"/>
    </p:cViewPr>
  </p:sorterViewPr>
  <p:notesViewPr>
    <p:cSldViewPr snapToObjects="1" showGuides="1">
      <p:cViewPr>
        <p:scale>
          <a:sx n="36" d="100"/>
          <a:sy n="36" d="100"/>
        </p:scale>
        <p:origin x="2867" y="21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9DD23C-728F-C824-C125-84719C6B37D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4CCE406-48C9-9912-8774-BE47AA3A71E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CDD844-0AFF-982E-B175-FC7B963B47A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86FCD1-9FAC-D30A-E23E-695FB270143C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6D44EA-A49F-38B2-D1D5-52E70A9B2707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779BA-F4EA-F28F-A41F-02DA37515257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FA128F5-BBB2-F4DE-FC19-4D8B66570A1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B0B9E47-09A6-5E68-E8B3-FF3DD0FD1EAA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5B0C2C8-86B8-E534-F608-70618C46002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5CA545-0B86-0953-C8E4-FD06EBAA3EA8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1F0347-09C6-4AF5-88A7-FFA04DE97EA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A0A8E-C094-BFFC-DA52-36A9441C2C63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70AAD5-9BB1-255C-FFC8-6D09E4860938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9AAD28-66C1-CF5B-8F22-900EE36C79C5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3830329-67BE-D6F5-F03B-91A04D7506C4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5FCB2-FCC2-B00A-8C5D-0A5FB2137A5F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461508-46AA-13E3-E4FE-B0B65BB012E5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12F7418-56FC-7A82-B297-A0D73AD944F5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6DD019-5789-3826-C7D5-A1739E9B31F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6DAC012-5C8B-8F36-C562-AA638E2C33FF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D4E18-56DC-28B8-92C5-A0ED008B64F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A4DCD14-5A87-183B-C9F5-AC6E83BB3FF9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109D8ED9-97FD-C878-B325-612DC06B453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01972DC-92CD-4C84-83A1-64D13CEF753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wEAAGMIAAAKSwAAmhkAAAAAAAAmAAAACAAAAH1w////////"/>
              </a:ext>
            </a:extLst>
          </p:cNvSpPr>
          <p:nvPr>
            <p:ph type="ctrTitle"/>
          </p:nvPr>
        </p:nvSpPr>
        <p:spPr>
          <a:xfrm>
            <a:off x="215265" y="1363345"/>
            <a:ext cx="11983085" cy="279844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b="1" cap="none">
                <a:solidFill>
                  <a:srgbClr val="00FFFF"/>
                </a:solidFill>
              </a:defRPr>
            </a:pPr>
            <a:r>
              <a:t>Greetings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QsAAEwaAAABQAAAFCUAAAAAAAAmAAAACAAAAH3w////////"/>
              </a:ext>
            </a:extLst>
          </p:cNvSpPr>
          <p:nvPr>
            <p:ph type="subTitle" idx="1"/>
          </p:nvPr>
        </p:nvSpPr>
        <p:spPr>
          <a:xfrm>
            <a:off x="1870075" y="4274820"/>
            <a:ext cx="8534400" cy="175260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cap="none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QEAAB7///8ASwAAVRAAABAAAAAmAAAACAAAAH1w////////"/>
              </a:ext>
            </a:extLst>
          </p:cNvSpPr>
          <p:nvPr>
            <p:ph type="ctrTitle"/>
          </p:nvPr>
        </p:nvSpPr>
        <p:spPr>
          <a:xfrm>
            <a:off x="208915" y="-143510"/>
            <a:ext cx="11983085" cy="279844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b="1" cap="none">
                <a:solidFill>
                  <a:srgbClr val="00FFFF"/>
                </a:solidFill>
              </a:defRPr>
            </a:pPr>
            <a:r>
              <a:t>apa itu Node.js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QsAAEwaAAABQAAAFCUAABAAAAAmAAAACAAAAH3w////////"/>
              </a:ext>
            </a:extLst>
          </p:cNvSpPr>
          <p:nvPr>
            <p:ph type="subTitle" idx="1"/>
          </p:nvPr>
        </p:nvSpPr>
        <p:spPr>
          <a:xfrm>
            <a:off x="1870075" y="4274820"/>
            <a:ext cx="8534400" cy="175260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cap="none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nodejs adalah sebuah runtime untuk javascript atau sebuah aplikasi untuk menjalankan sebuah file javascript tanpa harus menggunakan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QEAAB7///8ASwAAVRAAABAAAAAmAAAACAAAAH1w////////"/>
              </a:ext>
            </a:extLst>
          </p:cNvSpPr>
          <p:nvPr>
            <p:ph type="ctrTitle"/>
          </p:nvPr>
        </p:nvSpPr>
        <p:spPr>
          <a:xfrm>
            <a:off x="208915" y="-143510"/>
            <a:ext cx="11983085" cy="279844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b="1" cap="none">
                <a:solidFill>
                  <a:srgbClr val="00FFFF"/>
                </a:solidFill>
              </a:defRPr>
            </a:pPr>
            <a:r>
              <a:t>apa itu Express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QsAAEwaAAABQAAAFCUAABAAAAAmAAAACAAAAH3w////////"/>
              </a:ext>
            </a:extLst>
          </p:cNvSpPr>
          <p:nvPr>
            <p:ph type="subTitle" idx="1"/>
          </p:nvPr>
        </p:nvSpPr>
        <p:spPr>
          <a:xfrm>
            <a:off x="1870075" y="4274820"/>
            <a:ext cx="8534400" cy="175260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cap="none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express adalah sebuah framework backend untuk javascirpt yg dibangun diatas runtime javascript itu sendiri dan tanpa menggunakan browser untuk menjalankan 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QEAAB7///8ASwAAVRAAABAAAAAmAAAACAAAAH1w////////"/>
              </a:ext>
            </a:extLst>
          </p:cNvSpPr>
          <p:nvPr>
            <p:ph type="ctrTitle"/>
          </p:nvPr>
        </p:nvSpPr>
        <p:spPr>
          <a:xfrm>
            <a:off x="208915" y="-143510"/>
            <a:ext cx="11983085" cy="279844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b="1" cap="none">
                <a:solidFill>
                  <a:srgbClr val="00FFFF"/>
                </a:solidFill>
              </a:defRPr>
            </a:pPr>
            <a:r>
              <a:t>apa itu Postgre(sql)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QsAAEwaAAABQAAAFCUAABAAAAAmAAAACAAAAH3w////////"/>
              </a:ext>
            </a:extLst>
          </p:cNvSpPr>
          <p:nvPr>
            <p:ph type="subTitle" idx="1"/>
          </p:nvPr>
        </p:nvSpPr>
        <p:spPr>
          <a:xfrm>
            <a:off x="1870075" y="4274820"/>
            <a:ext cx="8534400" cy="175260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cap="none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postgre(sql) adalah salah satu dari database atau basisdata yg menggunakan sql(structure query language)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QEAAB7///8ASwAAVRAAABAAAAAmAAAACAAAAH1w////////"/>
              </a:ext>
            </a:extLst>
          </p:cNvSpPr>
          <p:nvPr>
            <p:ph type="ctrTitle"/>
          </p:nvPr>
        </p:nvSpPr>
        <p:spPr>
          <a:xfrm>
            <a:off x="208915" y="-143510"/>
            <a:ext cx="11983085" cy="279844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b="1" cap="none">
                <a:solidFill>
                  <a:srgbClr val="00FFFF"/>
                </a:solidFill>
              </a:defRPr>
            </a:pPr>
            <a:r>
              <a:t>apa itu API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QsAAEwaAAABQAAAFCUAABAAAAAmAAAACAAAAH3w////////"/>
              </a:ext>
            </a:extLst>
          </p:cNvSpPr>
          <p:nvPr>
            <p:ph type="subTitle" idx="1"/>
          </p:nvPr>
        </p:nvSpPr>
        <p:spPr>
          <a:xfrm>
            <a:off x="1870075" y="4274820"/>
            <a:ext cx="8534400" cy="175260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cap="none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API adalah sebuah singkatan dari Application Programming Interface atau sebuah aplikasi yg memiliki sebuah interface(json, xml, text dll.)untuk berkomunikasi antara 2 atau lebih platform yg menggunakan interface tersebut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gAAANQIAACZSgAACxoAAAAAAAAmAAAACAAAAAEAAAAAAAAA"/>
              </a:ext>
            </a:extLst>
          </p:cNvSpPr>
          <p:nvPr>
            <p:ph type="ctrTitle"/>
          </p:nvPr>
        </p:nvSpPr>
        <p:spPr>
          <a:xfrm>
            <a:off x="143510" y="1435100"/>
            <a:ext cx="11983085" cy="2798445"/>
          </a:xfrm>
        </p:spPr>
        <p:txBody>
          <a:bodyPr/>
          <a:lstStyle/>
          <a:p>
            <a:pPr>
              <a:defRPr b="1" cap="none">
                <a:solidFill>
                  <a:srgbClr val="00FFFF"/>
                </a:solidFill>
              </a:defRPr>
            </a:pPr>
            <a:r>
              <a:t>Closing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Br2Yh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QsAAEwaAAABQAAAFCUAAAAAAAAmAAAACAAAAAEAAAAAAAAA"/>
              </a:ext>
            </a:extLst>
          </p:cNvSpPr>
          <p:nvPr>
            <p:ph type="subTitle" idx="1"/>
          </p:nvPr>
        </p:nvSpPr>
        <p:spPr>
          <a:xfrm>
            <a:off x="1870075" y="4274820"/>
            <a:ext cx="8534400" cy="175260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</cp:lastModifiedBy>
  <cp:revision>0</cp:revision>
  <dcterms:created xsi:type="dcterms:W3CDTF">2019-09-04T15:21:20Z</dcterms:created>
  <dcterms:modified xsi:type="dcterms:W3CDTF">2022-08-12T09:17:48Z</dcterms:modified>
</cp:coreProperties>
</file>