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8" r:id="rId7"/>
    <p:sldId id="257" r:id="rId8"/>
    <p:sldId id="259" r:id="rId9"/>
    <p:sldId id="260" r:id="rId10"/>
    <p:sldId id="261" r:id="rId11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64002953" val="1046" rev64="64" revOS="3"/>
      <pr:smFileRevision xmlns:pr="smNativeData" xmlns="smNativeData" dt="1664002953" val="101"/>
      <pr:guideOptions xmlns:pr="smNativeData" xmlns="smNativeData" dt="1664002953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63" d="100"/>
          <a:sy n="63" d="100"/>
        </p:scale>
        <p:origin x="1408" y="210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Objects="1" showGuides="1">
      <p:cViewPr>
        <p:scale>
          <a:sx n="63" d="100"/>
          <a:sy n="63" d="100"/>
        </p:scale>
        <p:origin x="1408" y="210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title">
  <p:cSld name="Title slide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151AEEB-A5FC-0458-B2E9-530DE0A7440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6C60545-0BBB-93F3-F57E-FDA64B3003A8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vertTx">
  <p:cSld name="Title and vertical tex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E7FEE6D-23E3-2A18-ADC7-D54DA0895B8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86A6748-0685-3F91-CBD2-F0C4299C3DA5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vertTitleAndTx">
  <p:cSld name="Vertical title and tex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7EA1448-06AA-BFE2-E452-F0B75A1C12A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AE89F2F-61F7-BD69-B950-973CD11E4FC2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tx">
  <p:cSld name="Title and conten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60B730E-40FB-5E85-B5B3-B6D03DFD43E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8DC49E-D0D0-D832-9E35-26678A7B6873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secHead">
  <p:cSld name="Section header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08C37BA-F48D-D9C1-C334-0294797A355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EAAC104-4A93-FF37-DD12-BC628F5C2BE9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twoColTx">
  <p:cSld name="Title and two contents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FC08947-09A2-957F-EC78-FF2AC7361AAA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912F07C-3284-4706-CAAA-C453BEE43C91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twoTxTwoObj">
  <p:cSld name="Comparison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0AD7268-26AD-F884-E315-D0D13C5B1585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BEBD319-5796-BE25-D853-A1709D1D2EF4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titleOnly">
  <p:cSld name="Title only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23E4B5-FBF1-7612-BF9B-0D47AAD54958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545A75C-12B8-1051-F6FD-E404E9B300B1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blank">
  <p:cSld name="Blank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F6B5D72-3C82-3EAB-CCD3-CAFE139D3A9F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237E4F6-B8BF-6212-F18F-4E47AAC1071B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objTx">
  <p:cSld name="Content with caption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78D3D98-D6FA-D8CB-B435-209E737B4275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F8EEAEC-A292-DB1C-DC36-5449A4782A01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picTx">
  <p:cSld name="Picture with caption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656AC66-28DB-035A-95EE-DE0FE2A0638B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8FE9D4F-01C5-AB6B-8B46-F73ED3087DA2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Default design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3DAC98BC-F2D0-F96E-9E14-043BD65A685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780DDCAF-E195-582A-DBB5-177F92FB2D42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YAANgGAAAvRgAA5A8AAAAAAAAmAAAACAAAAAEAAAAAAAAA"/>
              </a:ext>
            </a:extLst>
          </p:cNvSpPr>
          <p:nvPr>
            <p:ph type="ctrTitle"/>
          </p:nvPr>
        </p:nvSpPr>
        <p:spPr>
          <a:xfrm>
            <a:off x="1045845" y="1112520"/>
            <a:ext cx="10363200" cy="1470660"/>
          </a:xfrm>
        </p:spPr>
        <p:txBody>
          <a:bodyPr/>
          <a:lstStyle/>
          <a:p>
            <a:pPr>
              <a:defRPr cap="none">
                <a:solidFill>
                  <a:schemeClr val="bg1"/>
                </a:solidFill>
              </a:defRPr>
            </a:pPr>
            <a:r>
              <a:t>Greetings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AAAAAAAAAA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ransition spd="med" p14:dur="1300">
    <p:random/>
    <p:extLst>
      <p:ext uri="smNativeData">
        <pr:smNativeData xmlns:pr="smNativeData" xmlns="smNativeData" val="iasuYwAAAAAUBQAAAAAAAAE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CJsO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>
              <a:defRPr cap="none">
                <a:solidFill>
                  <a:srgbClr val="FFFFFF"/>
                </a:solidFill>
              </a:defRPr>
            </a:pPr>
            <a:r>
              <a:t>Roadmap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5385435" cy="4526280"/>
          </a:xfrm>
        </p:spPr>
        <p:txBody>
          <a:bodyPr/>
          <a:lstStyle/>
          <a:p>
            <a:pPr>
              <a:defRPr cap="none">
                <a:solidFill>
                  <a:srgbClr val="FFFFFF"/>
                </a:solidFill>
              </a:defRPr>
            </a:pPr>
            <a:r>
              <a:t>Dependency Injection</a:t>
            </a:r>
          </a:p>
          <a:p>
            <a:pPr>
              <a:defRPr cap="none">
                <a:solidFill>
                  <a:srgbClr val="FFFFFF"/>
                </a:solidFill>
              </a:defRPr>
            </a:pPr>
            <a:r>
              <a:t>DB Pooling</a:t>
            </a:r>
          </a:p>
        </p:txBody>
      </p:sp>
      <p:sp>
        <p:nvSpPr>
          <p:cNvPr id="4" name="SlideText2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AAAAAAmAAAACAAAAAEAAAAAAAAA"/>
              </a:ext>
            </a:extLst>
          </p:cNvSpPr>
          <p:nvPr>
            <p:ph type="body" idx="2"/>
          </p:nvPr>
        </p:nvSpPr>
        <p:spPr>
          <a:xfrm>
            <a:off x="6196965" y="1600200"/>
            <a:ext cx="5385435" cy="4526280"/>
          </a:xfrm>
        </p:spPr>
        <p:txBody>
          <a:bodyPr/>
          <a:lstStyle/>
          <a:p>
            <a:pPr>
              <a:defRPr cap="none">
                <a:solidFill>
                  <a:srgbClr val="FFFFFF"/>
                </a:solidFill>
              </a:defRPr>
            </a:pPr>
            <a:r>
              <a:t>Sessions, Cookies, Tokens</a:t>
            </a:r>
          </a:p>
        </p:txBody>
      </p:sp>
    </p:spTree>
  </p:cSld>
  <p:clrMapOvr>
    <a:masterClrMapping/>
  </p:clrMapOvr>
  <p:transition spd="med" p14:dur="1300">
    <p:random/>
    <p:extLst>
      <p:ext uri="smNativeData">
        <pr:smNativeData xmlns:pr="smNativeData" xmlns="smNativeData" val="iasuYwAAAAAUBQAAAAAAAAE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>
              <a:defRPr cap="none">
                <a:solidFill>
                  <a:srgbClr val="FFFFFF"/>
                </a:solidFill>
              </a:defRPr>
            </a:pPr>
            <a:r>
              <a:t>Dependency Injection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>
              <a:defRPr cap="none">
                <a:solidFill>
                  <a:srgbClr val="FFFFFF"/>
                </a:solidFill>
              </a:defRPr>
            </a:pPr>
            <a:r>
              <a:t>Dalam rekayasa perangkat lunak, injeksi ketergantungan adalah pola desain di mana suatu objek atau fungsi menerima objek atau fungsi lain yang bergantung padanya</a:t>
            </a:r>
          </a:p>
        </p:txBody>
      </p:sp>
    </p:spTree>
  </p:cSld>
  <p:clrMapOvr>
    <a:masterClrMapping/>
  </p:clrMapOvr>
  <p:transition spd="med" p14:dur="1300">
    <p:random/>
    <p:extLst>
      <p:ext uri="smNativeData">
        <pr:smNativeData xmlns:pr="smNativeData" xmlns="smNativeData" val="iasuYwAAAAAUBQAAAAAAAAE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>
              <a:defRPr cap="none">
                <a:solidFill>
                  <a:srgbClr val="FFFFFF"/>
                </a:solidFill>
              </a:defRPr>
            </a:pPr>
            <a:r>
              <a:t>Sessions, Cookies, Tokens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>
              <a:defRPr cap="none">
                <a:solidFill>
                  <a:srgbClr val="FFFFFF"/>
                </a:solidFill>
              </a:defRPr>
            </a:pPr>
            <a:r>
              <a:t>Sessions adalah aplikasi web dimana informasi yang diberikan sebelumnya disimpan dan mempengaruhi konten/informasi/data yang akan diberikan setelahnya.</a:t>
            </a:r>
          </a:p>
          <a:p>
            <a:pPr>
              <a:defRPr cap="none">
                <a:solidFill>
                  <a:srgbClr val="FFFFFF"/>
                </a:solidFill>
              </a:defRPr>
            </a:pPr>
            <a:r>
              <a:t>Cookies adalah salah satu cara untuk menciptakan suatu statefull session dengan HTTP. Cookies ini berupa informasi dalam bentuk teks yang dipertukarkan oleh client dan server.</a:t>
            </a:r>
          </a:p>
          <a:p>
            <a:pPr>
              <a:defRPr cap="none">
                <a:solidFill>
                  <a:srgbClr val="FFFFFF"/>
                </a:solidFill>
              </a:defRPr>
            </a:pPr>
            <a:r>
              <a:t>Tokens adalah suatu key value yang berada diaplikasi web dimana value dari tsb adalah cookie</a:t>
            </a:r>
          </a:p>
        </p:txBody>
      </p:sp>
    </p:spTree>
  </p:cSld>
  <p:clrMapOvr>
    <a:masterClrMapping/>
  </p:clrMapOvr>
  <p:transition spd="med" p14:dur="1300">
    <p:random/>
    <p:extLst>
      <p:ext uri="smNativeData">
        <pr:smNativeData xmlns:pr="smNativeData" xmlns="smNativeData" val="iasuYwAAAAAUBQAAAAAAAAE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>
              <a:defRPr cap="none">
                <a:solidFill>
                  <a:srgbClr val="FFFFFF"/>
                </a:solidFill>
              </a:defRPr>
            </a:pPr>
            <a:r>
              <a:t>DB pooling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>
              <a:defRPr cap="none">
                <a:solidFill>
                  <a:srgbClr val="FFFFFF"/>
                </a:solidFill>
              </a:defRPr>
            </a:pPr>
            <a:r>
              <a:t>Connection Pooling adalah suatu metode untuk menjaga supaya koneksi database terbuka sehingga dapat digunakan kembali, karena membuka koneksi ke database adalah proses yang "Mahal", jadi pooling menjaga koneksi tetap aktif.</a:t>
            </a:r>
          </a:p>
        </p:txBody>
      </p:sp>
    </p:spTree>
  </p:cSld>
  <p:clrMapOvr>
    <a:masterClrMapping/>
  </p:clrMapOvr>
  <p:transition spd="med" p14:dur="1300">
    <p:random/>
    <p:extLst>
      <p:ext uri="smNativeData">
        <pr:smNativeData xmlns:pr="smNativeData" xmlns="smNativeData" val="iasuYwAAAAAUBQAAAAAAAAE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QUAABAHAABNRQAAHBAAAAAAAAAmAAAACAAAAAEAAAAAAAAA"/>
              </a:ext>
            </a:extLst>
          </p:cNvSpPr>
          <p:nvPr>
            <p:ph type="ctrTitle"/>
          </p:nvPr>
        </p:nvSpPr>
        <p:spPr>
          <a:xfrm>
            <a:off x="902335" y="1148080"/>
            <a:ext cx="10363200" cy="1470660"/>
          </a:xfrm>
        </p:spPr>
        <p:txBody>
          <a:bodyPr/>
          <a:lstStyle/>
          <a:p>
            <a:pPr>
              <a:defRPr cap="none">
                <a:solidFill>
                  <a:srgbClr val="FFFFFF"/>
                </a:solidFill>
              </a:defRPr>
            </a:pPr>
            <a:r>
              <a:t>Closings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iasu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c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AAAAAAAAAA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ransition spd="med" p14:dur="1300">
    <p:random/>
    <p:extLst>
      <p:ext uri="smNativeData">
        <pr:smNativeData xmlns:pr="smNativeData" xmlns="smNativeData" val="iasuYwAAAAAUBQAAAAAAAAE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j</cp:lastModifiedBy>
  <cp:revision>0</cp:revision>
  <dcterms:created xsi:type="dcterms:W3CDTF">2022-09-24T06:51:20Z</dcterms:created>
  <dcterms:modified xsi:type="dcterms:W3CDTF">2022-09-24T07:02:33Z</dcterms:modified>
</cp:coreProperties>
</file>