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661220760" val="1046" rev64="64" revOS="3"/>
      <pr:smFileRevision xmlns:pr="smNativeData" xmlns="smNativeData" dt="1661220760" val="101"/>
      <pr:guideOptions xmlns:pr="smNativeData" xmlns="smNativeData" dt="1661220760"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59" d="100"/>
          <a:sy n="59" d="100"/>
        </p:scale>
        <p:origin x="1694" y="212"/>
      </p:cViewPr>
      <p:guideLst x="0" y="0">
        <p:guide orient="horz" pos="2160"/>
        <p:guide pos="384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59" d="100"/>
          <a:sy n="59" d="100"/>
        </p:scale>
        <p:origin x="1694" y="212"/>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Area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AAAAABIEgAAwAMAABAAAAAmAAAACAAAAP//////////"/>
              </a:ext>
            </a:extLst>
          </p:cNvSpPr>
          <p:nvPr>
            <p:ph type="hdr" sz="quarter"/>
          </p:nvPr>
        </p:nvSpPr>
        <p:spPr>
          <a:xfrm>
            <a:off x="0" y="0"/>
            <a:ext cx="2971800" cy="609600"/>
          </a:xfrm>
          <a:prstGeom prst="rect">
            <a:avLst/>
          </a:prstGeom>
          <a:noFill/>
          <a:ln>
            <a:noFill/>
          </a:ln>
          <a:effectLst/>
        </p:spPr>
        <p:txBody>
          <a:bodyPr vert="horz" wrap="square" numCol="1" spcCol="215900" anchor="t">
            <a:prstTxWarp prst="textNoShape">
              <a:avLst/>
            </a:prstTxWarp>
          </a:bodyPr>
          <a:lstStyle>
            <a:lvl1pPr algn="l">
              <a:defRPr sz="1200" cap="none"/>
            </a:lvl1pPr>
          </a:lstStyle>
          <a:p>
            <a:pPr/>
          </a:p>
        </p:txBody>
      </p:sp>
      <p:sp>
        <p:nvSpPr>
          <p:cNvPr id="3" name="DateTimeArea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BcAAAAAAAAwKgAAwAMAABAAAAAmAAAACAAAAP//////////"/>
              </a:ext>
            </a:extLst>
          </p:cNvSpPr>
          <p:nvPr>
            <p:ph type="dt" idx="1"/>
          </p:nvPr>
        </p:nvSpPr>
        <p:spPr>
          <a:xfrm>
            <a:off x="3886200" y="0"/>
            <a:ext cx="2971800" cy="609600"/>
          </a:xfrm>
          <a:prstGeom prst="rect">
            <a:avLst/>
          </a:prstGeom>
          <a:noFill/>
          <a:ln>
            <a:noFill/>
          </a:ln>
          <a:effectLst/>
        </p:spPr>
        <p:txBody>
          <a:bodyPr vert="horz" wrap="square" numCol="1" spcCol="215900" anchor="t">
            <a:prstTxWarp prst="textNoShape">
              <a:avLst/>
            </a:prstTxWarp>
          </a:bodyPr>
          <a:lstStyle>
            <a:lvl1pPr algn="r">
              <a:defRPr sz="1200" cap="none"/>
            </a:lvl1pPr>
          </a:lstStyle>
          <a:p>
            <a:pPr/>
            <a:fld id="{583264CA-84B5-6792-FB8A-72C72AC40D27}" type="datetime1">
              <a:t/>
            </a:fld>
          </a:p>
        </p:txBody>
      </p:sp>
      <p:sp>
        <p:nvSpPr>
          <p:cNvPr id="4" name="SlidePictur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
              </a:ext>
            </a:extLst>
          </p:cNvSpPr>
          <p:nvPr>
            <p:ph type="sldImg" idx="2"/>
          </p:nvPr>
        </p:nvSpPr>
        <p:spPr>
          <a:xfrm>
            <a:off x="1143000" y="914400"/>
            <a:ext cx="4572000" cy="4572000"/>
          </a:xfrm>
          <a:prstGeom prst="rect">
            <a:avLst/>
          </a:prstGeom>
          <a:solidFill>
            <a:schemeClr val="accent1"/>
          </a:solidFill>
          <a:ln w="12700" cap="flat" cmpd="sng" algn="ctr">
            <a:solidFill>
              <a:schemeClr val="tx1"/>
            </a:solidFill>
            <a:prstDash val="solid"/>
            <a:headEnd type="none"/>
            <a:tailEnd type="none"/>
          </a:ln>
          <a:effectLst/>
        </p:spPr>
      </p:sp>
      <p:sp>
        <p:nvSpPr>
          <p:cNvPr id="5"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DbGY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
              </a:ext>
            </a:extLst>
          </p:cNvSpPr>
          <p:nvPr>
            <p:ph type="body" idx="3"/>
          </p:nvPr>
        </p:nvSpPr>
        <p:spPr>
          <a:xfrm>
            <a:off x="685800" y="5791200"/>
            <a:ext cx="5486400" cy="548640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6" name="FooterArea1"/>
          <p:cNvSpPr>
            <a:spLocks noGrp="1" noChangeArrowheads="1"/>
            <a:extLst>
              <a:ext uri="smNativeData">
                <pr:smNativeData xmlns:pr="smNativeData" xmlns="smNativeData" val="SMDATA_15_mDcE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i2UQ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AAAEBHAABIEgAAAEsAABAAAAAmAAAACAAAAP//////////"/>
              </a:ext>
            </a:extLst>
          </p:cNvSpPr>
          <p:nvPr>
            <p:ph type="ftr" sz="quarter" idx="4"/>
          </p:nvPr>
        </p:nvSpPr>
        <p:spPr>
          <a:xfrm>
            <a:off x="0" y="11582400"/>
            <a:ext cx="2971800" cy="609600"/>
          </a:xfrm>
          <a:prstGeom prst="rect">
            <a:avLst/>
          </a:prstGeom>
          <a:noFill/>
          <a:ln>
            <a:noFill/>
          </a:ln>
          <a:effectLst/>
        </p:spPr>
        <p:txBody>
          <a:bodyPr vert="horz" wrap="square" numCol="1" spcCol="215900" anchor="b">
            <a:prstTxWarp prst="textNoShape">
              <a:avLst/>
            </a:prstTxWarp>
          </a:bodyPr>
          <a:lstStyle>
            <a:lvl1pPr algn="l">
              <a:defRPr sz="1200" cap="none"/>
            </a:lvl1pPr>
          </a:lstStyle>
          <a:p>
            <a:pPr/>
          </a:p>
        </p:txBody>
      </p:sp>
      <p:sp>
        <p:nvSpPr>
          <p:cNvPr id="7" name="SlideNumberArea1"/>
          <p:cNvSpPr>
            <a:spLocks noGrp="1" noChangeArrowheads="1"/>
            <a:extLst>
              <a:ext uri="smNativeData">
                <pr:smNativeData xmlns:pr="smNativeData" xmlns="smNativeData" val="SMDATA_15_mDcE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Oi2UQ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BcAAEBHAAAwKgAAAEsAABAAAAAmAAAACAAAAP//////////"/>
              </a:ext>
            </a:extLst>
          </p:cNvSpPr>
          <p:nvPr>
            <p:ph type="sldNum" sz="quarter" idx="5"/>
          </p:nvPr>
        </p:nvSpPr>
        <p:spPr>
          <a:xfrm>
            <a:off x="3886200" y="11582400"/>
            <a:ext cx="2971800" cy="609600"/>
          </a:xfrm>
          <a:prstGeom prst="rect">
            <a:avLst/>
          </a:prstGeom>
          <a:noFill/>
          <a:ln>
            <a:noFill/>
          </a:ln>
          <a:effectLst/>
        </p:spPr>
        <p:txBody>
          <a:bodyPr vert="horz" wrap="square" numCol="1" spcCol="215900" anchor="b">
            <a:prstTxWarp prst="textNoShape">
              <a:avLst/>
            </a:prstTxWarp>
          </a:bodyPr>
          <a:lstStyle>
            <a:lvl1pPr algn="r">
              <a:defRPr sz="1200" cap="none"/>
            </a:lvl1pPr>
          </a:lstStyle>
          <a:p>
            <a:pPr/>
            <a:fld id="{4C31CA23-6DA1-643C-EF89-9B6984C719CE}" type="slidenum">
              <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Basic Sans" pitchFamily="1" charset="0"/>
        <a:ea typeface="Basic Roman" pitchFamily="1" charset="0"/>
        <a:cs typeface="Basic Roman" pitchFamily="1" charset="0"/>
      </a:defRPr>
    </a:lvl1pPr>
    <a:lvl2pPr marL="457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Basic Sans" pitchFamily="1" charset="0"/>
        <a:ea typeface="Basic Roman" pitchFamily="1" charset="0"/>
        <a:cs typeface="Basic Roman" pitchFamily="1" charset="0"/>
      </a:defRPr>
    </a:lvl2pPr>
    <a:lvl3pPr marL="914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Basic Sans" pitchFamily="1" charset="0"/>
        <a:ea typeface="Basic Roman" pitchFamily="1" charset="0"/>
        <a:cs typeface="Basic Roman" pitchFamily="1" charset="0"/>
      </a:defRPr>
    </a:lvl3pPr>
    <a:lvl4pPr marL="1371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Basic Sans" pitchFamily="1" charset="0"/>
        <a:ea typeface="Basic Roman" pitchFamily="1" charset="0"/>
        <a:cs typeface="Basic Roman" pitchFamily="1" charset="0"/>
      </a:defRPr>
    </a:lvl4pPr>
    <a:lvl5pPr marL="18288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Basic Sans" pitchFamily="1" charset="0"/>
        <a:ea typeface="Basic Roman" pitchFamily="1" charset="0"/>
        <a:cs typeface="Basic Roman" pitchFamily="1" charset="0"/>
      </a:defRPr>
    </a:lvl5pPr>
    <a:lvl6pPr marL="22860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Basic Sans" pitchFamily="1" charset="0"/>
        <a:ea typeface="Basic Roman" pitchFamily="1" charset="0"/>
        <a:cs typeface="Basic Roman" pitchFamily="1" charset="0"/>
      </a:defRPr>
    </a:lvl6pPr>
    <a:lvl7pPr marL="27432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Basic Sans" pitchFamily="1" charset="0"/>
        <a:ea typeface="Basic Roman" pitchFamily="1" charset="0"/>
        <a:cs typeface="Basic Roman" pitchFamily="1" charset="0"/>
      </a:defRPr>
    </a:lvl7pPr>
    <a:lvl8pPr marL="32004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Basic Sans" pitchFamily="1" charset="0"/>
        <a:ea typeface="Basic Roman" pitchFamily="1" charset="0"/>
        <a:cs typeface="Basic Roman" pitchFamily="1" charset="0"/>
      </a:defRPr>
    </a:lvl8pPr>
    <a:lvl9pPr marL="3657600" marR="0" indent="0" algn="l" defTabSz="914400">
      <a:lnSpc>
        <a:spcPct val="100000"/>
      </a:lnSpc>
      <a:spcBef>
        <a:spcPts val="0"/>
      </a:spcBef>
      <a:spcAft>
        <a:spcPts val="0"/>
      </a:spcAft>
      <a:buNone/>
      <a:tabLst/>
      <a:defRPr sz="1200" b="0" i="0" u="none" strike="noStrike" kern="1" cap="none" spc="0" baseline="0">
        <a:solidFill>
          <a:schemeClr val="tx1"/>
        </a:solidFill>
        <a:effectLst/>
        <a:latin typeface="Basic Sans" pitchFamily="1" charset="0"/>
        <a:ea typeface="Basic Roman" pitchFamily="1" charset="0"/>
        <a:cs typeface="Basic Roman" pitchFamily="1"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2.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3MzM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3.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3MzM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notesSlides/notesSlide4.xml><?xml version="1.0" encoding="utf-8"?>
<p:notes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Pictur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3MzM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KAFAAAoIwAAwCEAABAAAAAmAAAACAAAAP////8AAAAA"/>
              </a:ext>
            </a:extLst>
          </p:cNvSpPr>
          <p:nvPr>
            <p:ph type="sldImg" idx="2"/>
          </p:nvPr>
        </p:nvSpPr>
        <p:spPr>
          <a:xfrm>
            <a:off x="1143000" y="914400"/>
            <a:ext cx="4572000" cy="4572000"/>
          </a:xfrm>
          <a:prstGeom prst="rect">
            <a:avLst/>
          </a:prstGeom>
        </p:spPr>
      </p:sp>
      <p:sp>
        <p:nvSpPr>
          <p:cNvPr id="3"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KAjAAD4JQAAYEUAABAAAAAmAAAACAAAAP////8AAAAA"/>
              </a:ext>
            </a:extLst>
          </p:cNvSpPr>
          <p:nvPr>
            <p:ph type="body" idx="3"/>
          </p:nvPr>
        </p:nvSpPr>
        <p:spPr>
          <a:xfrm>
            <a:off x="685800" y="5791200"/>
            <a:ext cx="5486400" cy="5486400"/>
          </a:xfrm>
          <a:prstGeom prst="rect">
            <a:avLst/>
          </a:prstGeom>
        </p:spPr>
        <p:txBody>
          <a:bodyPr vert="horz" wrap="square" numCol="1" spcCol="215900" anchor="t">
            <a:prstTxWarp prst="textNoShape">
              <a:avLst/>
            </a:prstTxWarp>
          </a:bodyPr>
          <a:lstStyle/>
          <a:p>
            <a:pPr/>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2DDA3E2F-61C0-8FC8-8E62-979D702C78C2}" type="datetime1">
              <a:t/>
            </a:fld>
          </a:p>
        </p:txBody>
      </p:sp>
      <p:sp>
        <p:nvSpPr>
          <p:cNvPr id="5"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4A029697-D9A7-5760-E9BA-2F35D8F41F7A}"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mDcE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54424DAC-E2B9-17BB-F7FA-14EE03B40141}" type="datetime1">
              <a:t/>
            </a:fld>
          </a:p>
        </p:txBody>
      </p:sp>
      <p:sp>
        <p:nvSpPr>
          <p:cNvPr id="5"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14B380E-40CC-1ECE-82F3-B69B76BD74E3}" type="slidenum">
              <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mDcEY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05261B7-F9ED-0797-A3EA-0FC22FA4555A}" type="datetime1">
              <a:t/>
            </a:fld>
          </a:p>
        </p:txBody>
      </p:sp>
      <p:sp>
        <p:nvSpPr>
          <p:cNvPr id="5"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78A04178-3695-F5B7-DB18-C0E20F562D95}" type="slidenum">
              <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055F6747-09E8-0A91-A6E7-FFC429A950AA}" type="datetime1">
              <a:t/>
            </a:fld>
          </a:p>
        </p:txBody>
      </p:sp>
      <p:sp>
        <p:nvSpPr>
          <p:cNvPr id="5"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58EAF258-16B5-BF04-FB52-E051BC1C0DB5}"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5_mDcE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7E99BC2F-6193-CC4A-DD21-971FF26F2BC2}" type="datetime1">
              <a:t/>
            </a:fld>
          </a:p>
        </p:txBody>
      </p:sp>
      <p:sp>
        <p:nvSpPr>
          <p:cNvPr id="5"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38EDBC64-2AD5-B84A-9B55-DC1FF21B6D89}" type="slidenum">
              <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ADF9F8A-C487-8A69-C967-323CD1293F67}" type="datetime1">
              <a:t/>
            </a:fld>
          </a:p>
        </p:txBody>
      </p:sp>
      <p:sp>
        <p:nvSpPr>
          <p:cNvPr id="6"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6B59B14D-0386-0C47-C8E1-F512FFAF3EA0}" type="slidenum">
              <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5_mDcE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5_mDcE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5D8DCC8-86F8-8D2A-B660-707F922E4025}" type="datetime1">
              <a:t/>
            </a:fld>
          </a:p>
        </p:txBody>
      </p:sp>
      <p:sp>
        <p:nvSpPr>
          <p:cNvPr id="8"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611524CA-848C-40D2-C2AD-72876AE33427}" type="slidenum">
              <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42E4A400-4EAF-B152-E15C-B807EA1217ED}" type="datetime1">
              <a:t/>
            </a:fld>
          </a:p>
        </p:txBody>
      </p:sp>
      <p:sp>
        <p:nvSpPr>
          <p:cNvPr id="4"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7F8105EA-A492-D4F3-DC39-52A64B772A07}" type="slidenum">
              <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19BC1DEF-A1F4-E9EB-BA04-57BE534A4C02}" type="datetime1">
              <a:t/>
            </a:fld>
          </a:p>
        </p:txBody>
      </p:sp>
      <p:sp>
        <p:nvSpPr>
          <p:cNvPr id="3"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2C522A30-7EC1-07DC-8FEA-888964A479DD}"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349A94F-018E-1C5F-C0F1-F70AE7BF36A2}" type="datetime1">
              <a:t/>
            </a:fld>
          </a:p>
        </p:txBody>
      </p:sp>
      <p:sp>
        <p:nvSpPr>
          <p:cNvPr id="6"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5A714629-67B7-24B0-F9C9-91E508870FC4}" type="slidenum">
              <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bg>
      <p:bgPr>
        <a:blipFill>
          <a:blip r:embed="rId2"/>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pPr/>
            <a:fld id="{6C07ACC3-8D81-525A-CFBF-7B0FE2F1392E}" type="datetime1">
              <a:t/>
            </a:fld>
          </a:p>
        </p:txBody>
      </p:sp>
      <p:sp>
        <p:nvSpPr>
          <p:cNvPr id="6"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pPr/>
            <a:fld id="{1E6C02E1-AFF3-39F4-BDD4-59A14C9A4B0C}" type="slidenum">
              <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blipFill>
          <a:blip r:embed="rId1"/>
          <a:srcRect/>
          <a:tile sx="100000" sy="100000" algn="tl"/>
        </a:blip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75047822-6C98-518E-D6BC-9ADB36F220CF}" type="datetime1">
              <a:t/>
            </a:fld>
          </a:p>
        </p:txBody>
      </p:sp>
      <p:sp>
        <p:nvSpPr>
          <p:cNvPr id="5" name="Foot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p>
        </p:txBody>
      </p:sp>
      <p:sp>
        <p:nvSpPr>
          <p:cNvPr id="6" name="SlideNumberArea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0B42A73B-75E6-1751-A8FA-8304E9B45ED6}" type="slidenum">
              <a:t/>
            </a:fld>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pitchFamily="0"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pitchFamily="0"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pitchFamily="0"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pitchFamily="0"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pitchFamily="0" charset="0"/>
          <a:cs typeface="Times New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nwYAAHMPAABfRgAAfxgAABAAAAAmAAAACAAAAAEAAAAAAAAA"/>
              </a:ext>
            </a:extLst>
          </p:cNvSpPr>
          <p:nvPr>
            <p:ph type="ctrTitle"/>
          </p:nvPr>
        </p:nvSpPr>
        <p:spPr>
          <a:xfrm>
            <a:off x="1076325" y="2511425"/>
            <a:ext cx="10363200" cy="1470660"/>
          </a:xfrm>
        </p:spPr>
        <p:txBody>
          <a:bodyPr/>
          <a:lstStyle/>
          <a:p>
            <a:pPr>
              <a:defRPr cap="none">
                <a:solidFill>
                  <a:srgbClr val="FFFFFF"/>
                </a:solidFill>
              </a:defRPr>
            </a:pPr>
            <a:r>
              <a:t>Greetings</a:t>
            </a:r>
          </a:p>
        </p:txBody>
      </p:sp>
      <p:sp>
        <p:nvSpPr>
          <p:cNvPr id="3" name="SlideSubtitle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defRPr cap="none">
                <a:solidFill>
                  <a:srgbClr val="FFFFFF"/>
                </a:solidFill>
              </a:defRPr>
            </a:pPr>
            <a:r>
              <a:t>Otentikasi</a:t>
            </a:r>
          </a:p>
        </p:txBody>
      </p:sp>
      <p:sp>
        <p:nvSpPr>
          <p:cNvPr id="3"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type="body" idx="1"/>
          </p:nvPr>
        </p:nvSpPr>
        <p:spPr/>
        <p:txBody>
          <a:bodyPr/>
          <a:lstStyle/>
          <a:p>
            <a:pPr>
              <a:defRPr cap="none">
                <a:solidFill>
                  <a:srgbClr val="FFFFFF"/>
                </a:solidFill>
              </a:defRPr>
            </a:pPr>
            <a:r>
              <a:t>Otentikasi merupakan suatu sistem untuk memastikan siapa saja yang berhak masuk untuk menggunakan sistem informasi elektronik. Otentikasi bisa berupa password, kartu akses login, atau biometrik seperti sidik jari, retina, telapak tangan, dan suara.</a:t>
            </a:r>
          </a:p>
          <a:p>
            <a:pPr>
              <a:defRPr cap="none">
                <a:solidFill>
                  <a:srgbClr val="FFFFFF"/>
                </a:solidFill>
              </a:defRPr>
            </a:pPr>
          </a:p>
          <a:p>
            <a:pPr>
              <a:defRPr cap="none">
                <a:solidFill>
                  <a:srgbClr val="FFFFFF"/>
                </a:solidFill>
              </a:defRPr>
            </a:pPr>
            <a:r>
              <a:t>Mekanisme otentikasi adalah untuk menentukan identitas data pengguna sebelum mengungkapkan data sensitifnya. Pasalnya informasi rahasia seseorang sangat penting sekali untuk dijaga, baik secara sistem maupun antar muka.</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defRPr cap="none">
                <a:solidFill>
                  <a:srgbClr val="FFFFFF"/>
                </a:solidFill>
              </a:defRPr>
            </a:pPr>
            <a:r>
              <a:t>Otorisasi</a:t>
            </a:r>
          </a:p>
        </p:txBody>
      </p:sp>
      <p:sp>
        <p:nvSpPr>
          <p:cNvPr id="3"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type="body" idx="1"/>
          </p:nvPr>
        </p:nvSpPr>
        <p:spPr/>
        <p:txBody>
          <a:bodyPr/>
          <a:lstStyle/>
          <a:p>
            <a:pPr>
              <a:defRPr cap="none">
                <a:solidFill>
                  <a:srgbClr val="FFFFFF"/>
                </a:solidFill>
              </a:defRPr>
            </a:pPr>
            <a:r>
              <a:t>Secara teknis, otorisasi merupakan suatu batasan untuk mengakses bagian menu tertentu pada sistem informasi elektronik, proses ini terjadi setelah proses otentikasi. Yang mana identitas pengguna akan terjamin sebelum daftar akses pengguna dengan mencari entri pada tabel serta database.</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defRPr cap="none">
                <a:solidFill>
                  <a:srgbClr val="FFFFFF"/>
                </a:solidFill>
              </a:defRPr>
            </a:pPr>
            <a:r>
              <a:t>JWT</a:t>
            </a:r>
          </a:p>
        </p:txBody>
      </p:sp>
      <p:sp>
        <p:nvSpPr>
          <p:cNvPr id="3"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type="body" idx="1"/>
          </p:nvPr>
        </p:nvSpPr>
        <p:spPr/>
        <p:txBody>
          <a:bodyPr/>
          <a:lstStyle/>
          <a:p>
            <a:pPr>
              <a:defRPr cap="none">
                <a:solidFill>
                  <a:srgbClr val="FFFFFF"/>
                </a:solidFill>
              </a:defRPr>
            </a:pPr>
            <a:r>
              <a:t>JWT adalah sebuah token berbentuk string panjang yang sangat random yang gunanya sendiri untuk melakukan sistem Autentikasi dan Pertukaran Informasi. Umumnya untuk melakukan login tidak seperti pada aplikasi website biasa dimana kita menggunakan session untuk mengingat siapa yang sedang Login. Tapi didalam API sendiri kita menggunakan konsep JWT atau dibacanya sebagai "jot" . Website resminya ada di jwt.io</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pPr>
              <a:defRPr cap="none">
                <a:solidFill>
                  <a:srgbClr val="FFFFFF"/>
                </a:solidFill>
              </a:defRPr>
            </a:pPr>
            <a:r>
              <a:t>Multer</a:t>
            </a:r>
          </a:p>
        </p:txBody>
      </p:sp>
      <p:sp>
        <p:nvSpPr>
          <p:cNvPr id="3" name="SlideText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D7o2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
              </a:ext>
            </a:extLst>
          </p:cNvSpPr>
          <p:nvPr>
            <p:ph type="body" idx="1"/>
          </p:nvPr>
        </p:nvSpPr>
        <p:spPr/>
        <p:txBody>
          <a:bodyPr/>
          <a:lstStyle/>
          <a:p>
            <a:pPr>
              <a:defRPr cap="none">
                <a:solidFill>
                  <a:srgbClr val="FFFFFF"/>
                </a:solidFill>
              </a:defRPr>
            </a:pPr>
            <a:r>
              <a:t>Multer adalah middleware untuk menangani multipart/form-data, yang biasa digunakan untuk kebutuhan mengunggah berkas.</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5_mDcEY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AUAAHMPAAAMRQAAfxgAAAAAAAAmAAAACAAAAAEAAAAAAAAA"/>
              </a:ext>
            </a:extLst>
          </p:cNvSpPr>
          <p:nvPr>
            <p:ph type="ctrTitle"/>
          </p:nvPr>
        </p:nvSpPr>
        <p:spPr>
          <a:xfrm>
            <a:off x="861060" y="2511425"/>
            <a:ext cx="10363200" cy="1470660"/>
          </a:xfrm>
        </p:spPr>
        <p:txBody>
          <a:bodyPr/>
          <a:lstStyle/>
          <a:p>
            <a:pPr>
              <a:defRPr cap="none">
                <a:solidFill>
                  <a:srgbClr val="FFFFFF"/>
                </a:solidFill>
              </a:defRPr>
            </a:pPr>
            <a:r>
              <a:t>Enjoy the simplicity :)</a:t>
            </a:r>
          </a:p>
        </p:txBody>
      </p:sp>
      <p:sp>
        <p:nvSpPr>
          <p:cNvPr id="3" name="SlideSubtitle1"/>
          <p:cNvSpPr>
            <a:spLocks noGrp="1" noChangeArrowheads="1"/>
            <a:extLst>
              <a:ext uri="smNativeData">
                <pr:smNativeData xmlns:pr="smNativeData" xmlns="smNativeData" val="SMDATA_15_mDcEY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
              </a:ext>
            </a:extLst>
          </p:cNvSpPr>
          <p:nvPr>
            <p:ph type="subTitle" idx="1"/>
          </p:nvPr>
        </p:nvSpPr>
        <p:spPr/>
        <p:txBody>
          <a:bodyPr/>
          <a:lstStyle/>
          <a:p>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j</cp:lastModifiedBy>
  <cp:revision>0</cp:revision>
  <dcterms:created xsi:type="dcterms:W3CDTF">2022-08-20T06:13:11Z</dcterms:created>
  <dcterms:modified xsi:type="dcterms:W3CDTF">2022-08-23T02:12:40Z</dcterms:modified>
</cp:coreProperties>
</file>