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62587208" val="1046" rev64="64" revOS="3"/>
      <pr:smFileRevision xmlns:pr="smNativeData" xmlns="smNativeData" dt="1662587208" val="101"/>
      <pr:guideOptions xmlns:pr="smNativeData" xmlns="smNativeData" dt="1662587208"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59" d="100"/>
          <a:sy n="59" d="100"/>
        </p:scale>
        <p:origin x="1694" y="212"/>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59" d="100"/>
          <a:sy n="59" d="100"/>
        </p:scale>
        <p:origin x="1694" y="212"/>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4727886-C8C9-278E-87CA-3EDB3684716B}" type="datetime1">
              <a:t/>
            </a:fld>
          </a:p>
        </p:txBody>
      </p:sp>
      <p:sp>
        <p:nvSpPr>
          <p:cNvPr id="5"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1ACD062-2CFC-F926-B214-DA739E5A448F}" type="slidenum">
              <a:t/>
            </a:fld>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SBEZ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276CD03-4D8F-233B-C1CE-BB6E838037EE}" type="datetime1">
              <a:t/>
            </a:fld>
          </a:p>
        </p:txBody>
      </p:sp>
      <p:sp>
        <p:nvSpPr>
          <p:cNvPr id="5"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79A1495D-1394-F4BF-DA19-E5EA07572CB0}" type="slidenum">
              <a:t/>
            </a:fld>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SBEZ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807A7D2-9CC5-5251-8BBF-6A04E9F17D3F}" type="datetime1">
              <a:t/>
            </a:fld>
          </a:p>
        </p:txBody>
      </p:sp>
      <p:sp>
        <p:nvSpPr>
          <p:cNvPr id="5"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7AF245EC-A297-A7B3-D94A-54E60B042F01}" type="slidenum">
              <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30822EB5-FBDD-D7D8-933A-0D8D60746558}" type="datetime1">
              <a:t/>
            </a:fld>
          </a:p>
        </p:txBody>
      </p:sp>
      <p:sp>
        <p:nvSpPr>
          <p:cNvPr id="5"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D6F63FA-B480-3A95-CED7-42C02D993817}" type="slidenum">
              <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SBEZ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E351E1A-54E3-60E8-AD8D-A2BD50C35BF7}" type="datetime1">
              <a:t/>
            </a:fld>
          </a:p>
        </p:txBody>
      </p:sp>
      <p:sp>
        <p:nvSpPr>
          <p:cNvPr id="5"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D3F141F-51C0-6AE2-8E87-A7B75AC978F2}" type="slidenum">
              <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50615B9-F7A8-53E3-E6BE-01B65BF01054}" type="datetime1">
              <a:t/>
            </a:fld>
          </a:p>
        </p:txBody>
      </p:sp>
      <p:sp>
        <p:nvSpPr>
          <p:cNvPr id="6"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87DDD4B-0585-282B-CBC5-F37E938B3DA6}" type="slidenum">
              <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SBEZ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SBEZ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99C0ED2-9CF4-C9F8-BA24-6AAD406A4C3F}" type="datetime1">
              <a:t/>
            </a:fld>
          </a:p>
        </p:txBody>
      </p:sp>
      <p:sp>
        <p:nvSpPr>
          <p:cNvPr id="8"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9"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75305401-4F98-65A2-D688-B9F71AC620EC}" type="slidenum">
              <a:t/>
            </a:fld>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AF0A932-7C97-A55F-D948-8A0AE7062FDF}" type="datetime1">
              <a:t/>
            </a:fld>
          </a:p>
        </p:txBody>
      </p:sp>
      <p:sp>
        <p:nvSpPr>
          <p:cNvPr id="4"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5"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5C64348-06F8-93B5-B67E-F0E00D3040A5}" type="slidenum">
              <a:t/>
            </a:fld>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bg>
      <p:bgPr>
        <a:blipFill>
          <a:blip r:embed="rId2"/>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505EF77-39F8-5019-B6BD-CF4CA1F3409A}" type="datetime1">
              <a:t/>
            </a:fld>
          </a:p>
        </p:txBody>
      </p:sp>
      <p:sp>
        <p:nvSpPr>
          <p:cNvPr id="3"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4"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E58B26A-24B3-0D44-FDE0-D211FCAE0B87}" type="slidenum">
              <a:t/>
            </a:fld>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5DDC843-0DF8-883E-B665-FB6B862B40AE}" type="datetime1">
              <a:t/>
            </a:fld>
          </a:p>
        </p:txBody>
      </p:sp>
      <p:sp>
        <p:nvSpPr>
          <p:cNvPr id="6"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5D2F27B-35C8-8704-866A-C351BC247096}" type="slidenum">
              <a:t/>
            </a:fld>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D364C78-36C0-63BA-8E8E-C0EF02C07895}" type="datetime1">
              <a:t/>
            </a:fld>
          </a:p>
        </p:txBody>
      </p:sp>
      <p:sp>
        <p:nvSpPr>
          <p:cNvPr id="6"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EBCAEE1-AFC3-E958-8D04-590DE04A7B0C}"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blipFill>
          <a:blip r:embed="rId1"/>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26EAC45D-13CB-BF32-8552-E5678A1C73B0}" type="datetime1">
              <a:t/>
            </a:fld>
          </a:p>
        </p:txBody>
      </p:sp>
      <p:sp>
        <p:nvSpPr>
          <p:cNvPr id="5" name="Foot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r>
              <a:t/>
            </a:r>
          </a:p>
        </p:txBody>
      </p:sp>
      <p:sp>
        <p:nvSpPr>
          <p:cNvPr id="6" name="SlideNumberArea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05379B95-DBE8-626D-A68F-2D38D5C15078}"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AAAAAAmAAAACAAAAAEAAAAAAAAA"/>
              </a:ext>
            </a:extLst>
          </p:cNvSpPr>
          <p:nvPr>
            <p:ph type="ctrTitle"/>
          </p:nvPr>
        </p:nvSpPr>
        <p:spPr>
          <a:xfrm>
            <a:off x="914400" y="2129790"/>
            <a:ext cx="10363200" cy="1470660"/>
          </a:xfrm>
        </p:spPr>
        <p:txBody>
          <a:bodyPr/>
          <a:lstStyle/>
          <a:p>
            <a:pPr/>
            <a:r>
              <a:t>Greetings</a:t>
            </a:r>
          </a:p>
        </p:txBody>
      </p:sp>
      <p:sp>
        <p:nvSpPr>
          <p:cNvPr id="3" name="SlideSubtitle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ransition spd="slow" p14:dur="1800">
    <p:random/>
    <p:extLst>
      <p:ext uri="smNativeData">
        <pr:smNativeData xmlns:pr="smNativeData" xmlns="smNativeData" val="SBEZYwAAAAAIBwAAAAAAAAEAAAAAAAAAAAAAAAAAAAAAAAAAAQAAAAAAAAAAAAAAAAAAAAAAAAAAAAAA"/>
      </p:ext>
    </p:extLst>
  </p:transition>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r>
              <a:t>praktis terbaik menggunakan go</a:t>
            </a:r>
          </a:p>
        </p:txBody>
      </p:sp>
      <p:sp>
        <p:nvSpPr>
          <p:cNvPr id="3"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MAAGMIAADWSAAAsCUAAAAAAAAmAAAACAAAAAEAAAAAAAAA"/>
              </a:ext>
            </a:extLst>
          </p:cNvSpPr>
          <p:nvPr>
            <p:ph type="body" idx="1"/>
          </p:nvPr>
        </p:nvSpPr>
        <p:spPr>
          <a:xfrm>
            <a:off x="610235" y="1363345"/>
            <a:ext cx="11229975" cy="4763135"/>
          </a:xfrm>
        </p:spPr>
        <p:txBody>
          <a:bodyPr/>
          <a:lstStyle/>
          <a:p>
            <a:pPr/>
            <a:r>
              <a:t>Tentukan tipe data variabel, Anda pasti dapat menggunakan (:=) operator walrus untuk semuanya. Tapi, sulit dan membingungkan untuk melacak kesalahannya. Jadi, sebaiknya Anda memiliki praktik mendefinisikan tipe data variabel.</a:t>
            </a:r>
          </a:p>
          <a:p>
            <a:pPr/>
            <a:r>
              <a:t>Gunakan komentar, Menggunakan komentar mungkin tampak praktik yang sangat mendasar, tetapi sangat membantu ketika ada begitu banyak pengembang yang mengerjakan proyek yang sama dan untuk mentransfer pengetahuan juga.</a:t>
            </a:r>
          </a:p>
        </p:txBody>
      </p:sp>
    </p:spTree>
  </p:cSld>
  <p:clrMapOvr>
    <a:masterClrMapping/>
  </p:clrMapOvr>
  <p:transition spd="slow" p14:dur="1800">
    <p:random/>
    <p:extLst>
      <p:ext uri="smNativeData">
        <pr:smNativeData xmlns:pr="smNativeData" xmlns="smNativeData" val="SBEZYwAAAAAIBwAAAAAAAAEAAAAA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r>
              <a:t>Concurrency Pattern</a:t>
            </a:r>
          </a:p>
        </p:txBody>
      </p:sp>
      <p:sp>
        <p:nvSpPr>
          <p:cNvPr id="3"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r3NM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r>
              <a:t>Bahkan sebelum kita mulai memahami apa itu "concurrency" di Go, kita perlu memastikan bahwa kita memahami bahwa concurrency bukanlah paralelisme. Paralelisme berarti eksekusi paralel dari proses sedangkan concurrency adalah tentang desain</a:t>
            </a:r>
          </a:p>
        </p:txBody>
      </p:sp>
    </p:spTree>
  </p:cSld>
  <p:clrMapOvr>
    <a:masterClrMapping/>
  </p:clrMapOvr>
  <p:transition spd="slow" p14:dur="1800">
    <p:random/>
    <p:extLst>
      <p:ext uri="smNativeData">
        <pr:smNativeData xmlns:pr="smNativeData" xmlns="smNativeData" val="SBEZYwAAAAAIBwAAAAAAAAEAAAAAAAAAAAAAAAAAAAAAAAAAAQAAAAAAAAAAAAAAAAAAAAAAAAAAAAAA"/>
      </p:ext>
    </p:extLst>
  </p:transition>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r>
              <a:t>dengan concurrency kamu bisa: </a:t>
            </a:r>
          </a:p>
        </p:txBody>
      </p:sp>
      <p:sp>
        <p:nvSpPr>
          <p:cNvPr id="3" name="SlideText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r>
              <a:t>Rancang program sebagai kumpulan proses independen.</a:t>
            </a:r>
          </a:p>
          <a:p>
            <a:pPr/>
            <a:r>
              <a:t>Rancang proses ini untuk akhirnya berjalan secara paralel.</a:t>
            </a:r>
          </a:p>
          <a:p>
            <a:pPr/>
            <a:r>
              <a:t>Rancang kode sehingga hasilnya selalu sama.</a:t>
            </a:r>
          </a:p>
        </p:txBody>
      </p:sp>
    </p:spTree>
  </p:cSld>
  <p:clrMapOvr>
    <a:masterClrMapping/>
  </p:clrMapOvr>
  <p:transition spd="slow" p14:dur="1800">
    <p:random/>
    <p:extLst>
      <p:ext uri="smNativeData">
        <pr:smNativeData xmlns:pr="smNativeData" xmlns="smNativeData" val="SBEZYwAAAAAIBwAAAAAAAAEAAAAAAAAAAAAAAAAAAAAAAAAAAQAAAAAAAAAAAAAAAAAAAAAAAAAAAAAA"/>
      </p:ext>
    </p:extLst>
  </p:transition>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SBEZ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AAAAAAmAAAACAAAAAEAAAAAAAAA"/>
              </a:ext>
            </a:extLst>
          </p:cNvSpPr>
          <p:nvPr>
            <p:ph type="ctrTitle"/>
          </p:nvPr>
        </p:nvSpPr>
        <p:spPr>
          <a:xfrm>
            <a:off x="914400" y="2129790"/>
            <a:ext cx="10363200" cy="1470660"/>
          </a:xfrm>
        </p:spPr>
        <p:txBody>
          <a:bodyPr/>
          <a:lstStyle/>
          <a:p>
            <a:pPr/>
            <a:r>
              <a:t>Closing</a:t>
            </a:r>
          </a:p>
        </p:txBody>
      </p:sp>
      <p:sp>
        <p:nvSpPr>
          <p:cNvPr id="3" name="SlideSubtitle1"/>
          <p:cNvSpPr>
            <a:spLocks noGrp="1" noChangeArrowheads="1"/>
            <a:extLst>
              <a:ext uri="smNativeData">
                <pr:smNativeData xmlns:pr="smNativeData" xmlns="smNativeData" val="SMDATA_15_SBEZ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ransition spd="slow" p14:dur="1800">
    <p:random/>
    <p:extLst>
      <p:ext uri="smNativeData">
        <pr:smNativeData xmlns:pr="smNativeData" xmlns="smNativeData" val="SBEZYwAAAAAIBwAAAAAAAAEAAAAAAAAAAAAAAAAAAAAAAAAAAQAAAAAAAAAAAAAAAAAAAAAAAAAAAAAA"/>
      </p:ext>
    </p:extLst>
  </p:transition>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j</cp:lastModifiedBy>
  <cp:revision>0</cp:revision>
  <dcterms:created xsi:type="dcterms:W3CDTF">2022-09-07T21:34:25Z</dcterms:created>
  <dcterms:modified xsi:type="dcterms:W3CDTF">2022-09-07T21:46:48Z</dcterms:modified>
</cp:coreProperties>
</file>