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2433464" val="1046" rev64="64" revOS="3"/>
      <pr:smFileRevision xmlns:pr="smNativeData" xmlns="smNativeData" dt="1662433464" val="101"/>
      <pr:guideOptions xmlns:pr="smNativeData" xmlns="smNativeData" dt="1662433464"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36" d="100"/>
          <a:sy n="36" d="100"/>
        </p:scale>
        <p:origin x="2867" y="216"/>
      </p:cViewPr>
      <p:guideLst x="0" y="0">
        <p:guide orient="horz" pos="2160"/>
        <p:guide pos="3840"/>
      </p:guideLst>
    </p:cSldViewPr>
  </p:slideViewPr>
  <p:outlineViewPr>
    <p:cViewPr>
      <p:scale>
        <a:sx n="33" d="100"/>
        <a:sy n="33" d="100"/>
      </p:scale>
      <p:origin x="0" y="0"/>
    </p:cViewPr>
  </p:outlineViewPr>
  <p:sorterViewPr>
    <p:cViewPr>
      <p:scale>
        <a:sx n="9" d="100"/>
        <a:sy n="9" d="100"/>
      </p:scale>
      <p:origin x="0" y="0"/>
    </p:cViewPr>
  </p:sorterViewPr>
  <p:notesViewPr>
    <p:cSldViewPr snapToObjects="1" showGuides="1">
      <p:cViewPr>
        <p:scale>
          <a:sx n="36" d="100"/>
          <a:sy n="36" d="100"/>
        </p:scale>
        <p:origin x="2867" y="216"/>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
  <p:cSld name="Title slide">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7459A77-39EA-106C-A4FD-CF39D4B3529A}" type="datetime1">
              <a:t/>
            </a:fld>
          </a:p>
        </p:txBody>
      </p:sp>
      <p:sp>
        <p:nvSpPr>
          <p:cNvPr id="5"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E7F5C92-DCD3-2AAA-9DC7-2AFF12896B7F}"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x">
  <p:cSld name="Title and vertical text">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uLgW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F743876-38A2-21CE-ECCC-CE9B76821A9B}" type="datetime1">
              <a:t/>
            </a:fld>
          </a:p>
        </p:txBody>
      </p:sp>
      <p:sp>
        <p:nvSpPr>
          <p:cNvPr id="5"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7AE9811-5F8A-FB6E-C416-A93BD65832FC}"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itleAndTx">
  <p:cSld name="Vertical title and text">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uLgW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3F79E7C-32EE-A268-A04F-C43DD0015691}" type="datetime1">
              <a:t/>
            </a:fld>
          </a:p>
        </p:txBody>
      </p:sp>
      <p:sp>
        <p:nvSpPr>
          <p:cNvPr id="5"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AB456BF-F1D7-E1A0-990C-07F518426F52}"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x">
  <p:cSld name="Title and content">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8FD98F8-B685-A86E-CB45-403BD60B3D15}" type="datetime1">
              <a:t/>
            </a:fld>
          </a:p>
        </p:txBody>
      </p:sp>
      <p:sp>
        <p:nvSpPr>
          <p:cNvPr id="5"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47A885DD-93AA-FD73-E410-6526CB5E1230}"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secHead">
  <p:cSld name="Section header">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uLgW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13F0B44-0A8C-6AFD-C287-FCA845C934A9}" type="datetime1">
              <a:t/>
            </a:fld>
          </a:p>
        </p:txBody>
      </p:sp>
      <p:sp>
        <p:nvSpPr>
          <p:cNvPr id="5"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1E473B2-FCBC-B185-F25C-0AD03D12045F}"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ColTx">
  <p:cSld name="Title and two contents">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792FEAF-E1FA-C708-B42A-175DB0644242}" type="datetime1">
              <a:t/>
            </a:fld>
          </a:p>
        </p:txBody>
      </p:sp>
      <p:sp>
        <p:nvSpPr>
          <p:cNvPr id="6"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E58A2C0-8ED3-0D54-9DE0-7801ECAE6B2D}"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TxTwoObj">
  <p:cSld name="Comparison">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uLgW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uLgW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6DAA397-D9CB-8F55-8562-2F00ED2C737A}" type="datetime1">
              <a:t/>
            </a:fld>
          </a:p>
        </p:txBody>
      </p:sp>
      <p:sp>
        <p:nvSpPr>
          <p:cNvPr id="8"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A58E83E-70F7-0D1E-B9E0-864BA6AE4FD3}"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Only">
  <p:cSld name="Title only">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0365726-689D-63A1-D38E-9EF419C025CB}" type="datetime1">
              <a:t/>
            </a:fld>
          </a:p>
        </p:txBody>
      </p:sp>
      <p:sp>
        <p:nvSpPr>
          <p:cNvPr id="4"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FD2CFCC-82D2-8739-9C6A-746C81246A21}"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blank">
  <p:cSld name="Blank">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577EB7E-30B8-221D-F6CF-C648A5810093}" type="datetime1">
              <a:t/>
            </a:fld>
          </a:p>
        </p:txBody>
      </p:sp>
      <p:sp>
        <p:nvSpPr>
          <p:cNvPr id="3"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F11C0D6-98B2-4436-FCA9-6E638EE70A3B}"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Tx">
  <p:cSld name="Content with caption">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047D166-28ED-1227-A3FF-DE729FB1558B}" type="datetime1">
              <a:t/>
            </a:fld>
          </a:p>
        </p:txBody>
      </p:sp>
      <p:sp>
        <p:nvSpPr>
          <p:cNvPr id="6"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F77D2DF-91D2-2224-9CCF-67719C816A32}"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picTx">
  <p:cSld name="Picture with caption">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7567841-0FCA-038E-84EE-F9DB36A072AC}" type="datetime1">
              <a:t/>
            </a:fld>
          </a:p>
        </p:txBody>
      </p:sp>
      <p:sp>
        <p:nvSpPr>
          <p:cNvPr id="6"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21BDF9A-D4DF-4E29-91A3-227C91ED6777}"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blipFill>
          <a:blip r:embed="rId1"/>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59C0F8D1-9FB4-950E-FA78-695BB6360C3C}" type="datetime1">
              <a:t/>
            </a:fld>
          </a:p>
        </p:txBody>
      </p:sp>
      <p:sp>
        <p:nvSpPr>
          <p:cNvPr id="5" name="Foot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579BBE78-36BA-CE48-F423-C01DF06D0295}"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UAAKMEAAC+RQAArw0AAAAAAAAmAAAACAAAAAEAAAAAAAAA"/>
              </a:ext>
            </a:extLst>
          </p:cNvSpPr>
          <p:nvPr>
            <p:ph type="ctrTitle"/>
          </p:nvPr>
        </p:nvSpPr>
        <p:spPr>
          <a:xfrm>
            <a:off x="974090" y="753745"/>
            <a:ext cx="10363200" cy="1470660"/>
          </a:xfrm>
        </p:spPr>
        <p:txBody>
          <a:bodyPr/>
          <a:lstStyle/>
          <a:p>
            <a:pPr/>
            <a:r>
              <a:t>Greetings</a:t>
            </a:r>
          </a:p>
        </p:txBody>
      </p:sp>
      <p:sp>
        <p:nvSpPr>
          <p:cNvPr id="3" name="SlideSubtitle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Error, Panic, Recover</a:t>
            </a:r>
          </a:p>
        </p:txBody>
      </p:sp>
      <p:sp>
        <p:nvSpPr>
          <p:cNvPr id="3"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LYJAAAASwAAmSIAABAAAAAmAAAACAAAAAEAAAAAAAAA"/>
              </a:ext>
            </a:extLst>
          </p:cNvSpPr>
          <p:nvPr>
            <p:ph type="body" idx="1"/>
          </p:nvPr>
        </p:nvSpPr>
        <p:spPr>
          <a:xfrm>
            <a:off x="680720" y="1578610"/>
            <a:ext cx="11511280" cy="4045585"/>
          </a:xfrm>
        </p:spPr>
        <p:txBody>
          <a:bodyPr/>
          <a:lstStyle/>
          <a:p>
            <a:pPr/>
            <a:r>
              <a:t>ERROR merupakan sebuah tipe. Error memiliki 1 buah property berupa method Error(), method ini mengembalikan detail pesan error dalam string. Error termasuk tipe yang isinya bisa nil</a:t>
            </a:r>
          </a:p>
          <a:p>
            <a:pPr/>
            <a:r>
              <a:t>PANIC digunakan untuk menampilkan stack trace error sekaligus menghentikan flow goroutine (karena main() juga merupakan goroutine, maka behaviour yang sama juga berlaku)</a:t>
            </a:r>
          </a:p>
          <a:p>
            <a:pPr/>
            <a:r>
              <a:t>RECOVER berguna untuk meng-handle panic error. Pada saat panic error muncul, recover men-take-over goroutine yang sedang panic (pesan panic tidak akan muncul).</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Race Condition</a:t>
            </a:r>
          </a:p>
        </p:txBody>
      </p:sp>
      <p:sp>
        <p:nvSpPr>
          <p:cNvPr id="3" name="SlideText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r>
              <a:t>Race Condition terjadi ketika dua atau lebih goroutine secara bersamaan mencoba mengakses dan memodifikasi data yang sama. Misalnya, jika satu goroutine mencoba membaca variabel, sementara goroutine lain mencoba memperbarui nilai variabel yang sama.</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LgW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wQAANsEAACbRAAA5w0AABAAAAAmAAAACAAAAAEAAAAAAAAA"/>
              </a:ext>
            </a:extLst>
          </p:cNvSpPr>
          <p:nvPr>
            <p:ph type="ctrTitle"/>
          </p:nvPr>
        </p:nvSpPr>
        <p:spPr>
          <a:xfrm>
            <a:off x="789305" y="789305"/>
            <a:ext cx="10363200" cy="1470660"/>
          </a:xfrm>
        </p:spPr>
        <p:txBody>
          <a:bodyPr/>
          <a:lstStyle/>
          <a:p>
            <a:pPr/>
            <a:r>
              <a:t>Closing</a:t>
            </a:r>
          </a:p>
        </p:txBody>
      </p:sp>
      <p:sp>
        <p:nvSpPr>
          <p:cNvPr id="3" name="SlideSubtitle1"/>
          <p:cNvSpPr>
            <a:spLocks noGrp="1" noChangeArrowheads="1"/>
            <a:extLst>
              <a:ext uri="smNativeData">
                <pr:smNativeData xmlns:pr="smNativeData" xmlns="smNativeData" val="SMDATA_15_uLgW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cp:lastModifiedBy>
  <cp:revision>0</cp:revision>
  <dcterms:created xsi:type="dcterms:W3CDTF">2022-09-06T02:16:05Z</dcterms:created>
  <dcterms:modified xsi:type="dcterms:W3CDTF">2022-09-06T03:04:24Z</dcterms:modified>
</cp:coreProperties>
</file>