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7" r:id="rId8"/>
    <p:sldId id="259" r:id="rId9"/>
    <p:sldId id="260" r:id="rId10"/>
    <p:sldId id="261" r:id="rId11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3322874" val="1046" rev64="64" revOS="3"/>
      <pr:smFileRevision xmlns:pr="smNativeData" xmlns="smNativeData" dt="1663322874" val="101"/>
      <pr:guideOptions xmlns:pr="smNativeData" xmlns="smNativeData" dt="166332287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9" d="100"/>
          <a:sy n="59" d="100"/>
        </p:scale>
        <p:origin x="1725" y="213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59" d="100"/>
          <a:sy n="59" d="100"/>
        </p:scale>
        <p:origin x="1725" y="213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539B075-3B98-6C46-D681-CD13FECF209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0D58D6E-20ED-807B-A36D-D62EC3235583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F15F81E-50B2-400E-FCAD-A65BB6E30AF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0756ADE-90FD-209C-B3CD-66C924834533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E2390A6-E8A3-7666-ED9B-1E33DED51B4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482318A-C4A9-D7C7-E73A-32927F741167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FB721D-53EA-AE84-A443-A5D13C0D52F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9A6FE90-DE84-F308-CA1E-285DB0503C7D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6537955-1BAB-068F-E5EB-EDDA37A513B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3FB1FF-B1A2-6A47-EC87-4712FFC91A12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821FDC8-8685-740B-CB99-705EB3D73D2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8A7B5A4-EAE5-F243-AB1F-1C16FB515D49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A92368-26D6-FCD5-9811-D0806D5F6E85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338A4F-01E9-667C-A78B-F729C4C551A2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437C1C2-8CC9-6237-878F-7A628FC1712F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7009D8-9694-25FF-DAC8-60AA47862C3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C77EE4-AAB7-9288-F97F-5CDD30310F09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8190F2-BCEA-D466-A439-4A33DE77521F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A04463F-71C7-51B0-89BC-87E508F27FD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3391F19-57FE-6CE9-B081-A1BC51CF46F4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CB0B6B-25B7-9EFD-F973-D3A8453D0F8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2BCC724-6A9F-E931-D104-9C64894A27C9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40477475-3BAD-1282-E3FF-CDD73AB1159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FA90995-DBC2-FCFF-8C11-2DAA475F7A7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A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Greetings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+kok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Roadmap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JsO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/>
            <a:r>
              <a:t>Gorilla/Mux</a:t>
            </a:r>
          </a:p>
          <a:p>
            <a:pPr/>
            <a:r>
              <a:t>Microservices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AAAAAAmAAAACAAAAAEAAAAAAAAA"/>
              </a:ext>
            </a:extLst>
          </p:cNvSpPr>
          <p:nvPr>
            <p:ph type="body"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/>
            <a:r>
              <a:t>Mux alternative</a:t>
            </a: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+kok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Gorilla/Mux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Mux adalah package routing yang dibuat oleh gorilla toolkit untuk golang. Kita menggunakan package untuk mempersingkat waktu development router.</a:t>
            </a: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+kok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Mux alternative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http.ServeMux</a:t>
            </a:r>
          </a:p>
          <a:p>
            <a:pPr/>
            <a:r>
              <a:t>julienschmidt/httprouter</a:t>
            </a:r>
          </a:p>
          <a:p>
            <a:pPr/>
            <a:r>
              <a:t>go-chi/chi</a:t>
            </a: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+kok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FijD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microservices adalah membagi aplikasi menjadi layanan yang lebih kecil dan didalamnya bisa saling terhubung. Microservices akan memungkinkan setiap fitur di dalam aplikasi mampu mengalami perkembangannya sendiri.</a:t>
            </a:r>
          </a:p>
          <a:p>
            <a:pPr/>
            <a:r>
              <a:t>Pola arsitektur dari microservices secara signifikan mampu memengaruhi perkembangan hubungan antara aplikasi dengan database yang ada. Di dalamnya, setiap layanan tersebut mempunyai skema databasenya sendiri.</a:t>
            </a: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+kok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A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Closing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+kok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+kok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j</cp:lastModifiedBy>
  <cp:revision>0</cp:revision>
  <dcterms:created xsi:type="dcterms:W3CDTF">2022-09-16T09:59:22Z</dcterms:created>
  <dcterms:modified xsi:type="dcterms:W3CDTF">2022-09-16T10:07:54Z</dcterms:modified>
</cp:coreProperties>
</file>