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1669623" val="1046" rev64="64" revOS="3"/>
      <pr:smFileRevision xmlns:pr="smNativeData" xmlns="smNativeData" dt="1661669623" val="101"/>
      <pr:guideOptions xmlns:pr="smNativeData" xmlns="smNativeData" dt="1661669623"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59" d="100"/>
          <a:sy n="59" d="100"/>
        </p:scale>
        <p:origin x="1694" y="212"/>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59" d="100"/>
          <a:sy n="59" d="100"/>
        </p:scale>
        <p:origin x="1694" y="212"/>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78FD5DA-94AA-DA23-E437-62769B791237}" type="datetime1">
              <a:t/>
            </a:fld>
          </a:p>
        </p:txBody>
      </p:sp>
      <p:sp>
        <p:nvSpPr>
          <p:cNvPr id="5"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473379F-D1F9-26C1-B7CB-279479854172}"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x">
  <p:cSld name="Title and vertical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9xAL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31C2D35-7BCE-49DB-80A4-8D8E63EA76D8}" type="datetime1">
              <a:t/>
            </a:fld>
          </a:p>
        </p:txBody>
      </p:sp>
      <p:sp>
        <p:nvSpPr>
          <p:cNvPr id="5"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4B1ED43-0DD9-E41B-9709-FB4EA34761AE}" type="slidenum">
              <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itleAndTx">
  <p:cSld name="Vertical title and tex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9xAL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9F27CAA-E4A4-A78A-EA4A-12DF32041C47}" type="datetime1">
              <a:t/>
            </a:fld>
          </a:p>
        </p:txBody>
      </p:sp>
      <p:sp>
        <p:nvSpPr>
          <p:cNvPr id="5"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F9660C2-8CD2-C396-9C2E-7AC32E606A2F}" type="slidenum">
              <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x">
  <p:cSld name="Title and content">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49BE168-26B9-CE17-F723-D042AF6D0185}" type="datetime1">
              <a:t/>
            </a:fld>
          </a:p>
        </p:txBody>
      </p:sp>
      <p:sp>
        <p:nvSpPr>
          <p:cNvPr id="5"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4F9D1C6E-20A2-C8EA-EC25-D6BF526B1A83}" type="slidenum">
              <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secHead">
  <p:cSld name="Section header">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9xAL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DC1734C-02C0-9485-8E79-F4D03D3778A1}" type="datetime1">
              <a:t/>
            </a:fld>
          </a:p>
        </p:txBody>
      </p:sp>
      <p:sp>
        <p:nvSpPr>
          <p:cNvPr id="5"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6986858-16FB-CD9E-B520-E0CB266E43B5}" type="slidenum">
              <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ColTx">
  <p:cSld name="Title and two contents">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3BE1932-7CCE-EBEF-8006-8ABA574876DF}" type="datetime1">
              <a:t/>
            </a:fld>
          </a:p>
        </p:txBody>
      </p:sp>
      <p:sp>
        <p:nvSpPr>
          <p:cNvPr id="6"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7B42F287-C996-1704-D8FA-3F51BCB42E6A}" type="slidenum">
              <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TxTwoObj">
  <p:cSld name="Comparis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9xAL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9xAL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E3CF645-0BB3-6900-FD84-FD55B8CA0BA8}" type="datetime1">
              <a:t/>
            </a:fld>
          </a:p>
        </p:txBody>
      </p:sp>
      <p:sp>
        <p:nvSpPr>
          <p:cNvPr id="8"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9"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7BEB666-28EA-EB40-A406-DE15F848528B}" type="slidenum">
              <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Only">
  <p:cSld name="Title only">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2264349-07BF-73B5-F19E-F1E00DD007A4}" type="datetime1">
              <a:t/>
            </a:fld>
          </a:p>
        </p:txBody>
      </p:sp>
      <p:sp>
        <p:nvSpPr>
          <p:cNvPr id="4"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BC69DA9-E7F6-936B-B87E-113ED3304E44}" type="slidenum">
              <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blank">
  <p:cSld name="Blank">
    <p:bg>
      <p:bgPr>
        <a:blipFill>
          <a:blip r:embed="rId2"/>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258805C-128F-0D76-C1E0-E423CEAE37B1}" type="datetime1">
              <a:t/>
            </a:fld>
          </a:p>
        </p:txBody>
      </p:sp>
      <p:sp>
        <p:nvSpPr>
          <p:cNvPr id="3"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A462DBD-F3C7-13DB-89FE-058E63B07F50}" type="slidenum">
              <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Tx">
  <p:cSld name="Content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344621D3-9DD9-13D7-97FE-6B826FB0613E}" type="datetime1">
              <a:t/>
            </a:fld>
          </a:p>
        </p:txBody>
      </p:sp>
      <p:sp>
        <p:nvSpPr>
          <p:cNvPr id="6"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413D21C-52E9-4624-A7AB-A4719CE551F1}" type="slidenum">
              <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picTx">
  <p:cSld name="Picture with caption">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E791042-0C83-2CE6-CDC1-FAB35E8F3BAF}" type="datetime1">
              <a:t/>
            </a:fld>
          </a:p>
        </p:txBody>
      </p:sp>
      <p:sp>
        <p:nvSpPr>
          <p:cNvPr id="6"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FAD9A67-29D2-F86C-9C15-DF39D45B6A8A}"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06FEA802-4CEB-AB5E-A546-BA0BE60853EF}" type="datetime1">
              <a:t/>
            </a:fld>
          </a:p>
        </p:txBody>
      </p:sp>
      <p:sp>
        <p:nvSpPr>
          <p:cNvPr id="5" name="Foot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r>
              <a:t/>
            </a:r>
          </a:p>
        </p:txBody>
      </p:sp>
      <p:sp>
        <p:nvSpPr>
          <p:cNvPr id="6" name="SlideNumberArea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655EB7A1-EF88-0B41-C6E6-1914F9A8304C}"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xEAAGoEAADTOQAAdg0AAAAAAAAmAAAACAAAAAEAAAAAAAAA"/>
              </a:ext>
            </a:extLst>
          </p:cNvSpPr>
          <p:nvPr>
            <p:ph type="ctrTitle"/>
          </p:nvPr>
        </p:nvSpPr>
        <p:spPr>
          <a:xfrm>
            <a:off x="2767965" y="717550"/>
            <a:ext cx="6631940" cy="1470660"/>
          </a:xfrm>
        </p:spPr>
        <p:txBody>
          <a:bodyPr/>
          <a:lstStyle/>
          <a:p>
            <a:pPr/>
            <a:r>
              <a:t>Greetings</a:t>
            </a:r>
          </a:p>
        </p:txBody>
      </p:sp>
      <p:sp>
        <p:nvSpPr>
          <p:cNvPr id="3" name="SlideSubtitle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med" p14:dur="1300">
    <p:random/>
    <p:extLst>
      <p:ext uri="smNativeData">
        <pr:smNativeData xmlns:pr="smNativeData" xmlns="smNativeData" val="9xALYwAAAAAUBQAAAAAAAAEAAAAAAAAAAAAAAAAAAAAAAAAAAQAAAAAAAAAAAAAAAAAAAAAAAAAAAAAA"/>
      </p:ext>
    </p:extLst>
  </p:transition>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r>
              <a:t>Go Advantages(Keunggulan menggunakan Go)</a:t>
            </a:r>
          </a:p>
        </p:txBody>
      </p:sp>
      <p:sp>
        <p:nvSpPr>
          <p:cNvPr id="3"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r>
              <a:t>Golang memiliki fitur garbage collector, yang artinya sistem pengelolaan memorinya lebih mudah. Jika dibandingkan bahasa pemrograman lainnya Golang dengan mudah dapat mengumpulkannya dalam satu garbage collector.</a:t>
            </a:r>
          </a:p>
          <a:p>
            <a:pPr/>
            <a:r>
              <a:t>Golang bisa meningkatkan performa, sehingga lebih mudah membuat pengunjung berkunjung ke aplikasi. Golang dikompilasikan ke dalam kode mesin, karenanya kecepatannya mampu melampaui bahasa pemrograman lainnya.</a:t>
            </a:r>
          </a:p>
          <a:p>
            <a:pPr/>
            <a:r>
              <a:t>Golang mampu membuat aplikasi dengan menggunakan waktu yang singkat dan biaya yang paling rendah dibandingkan lainnya.</a:t>
            </a:r>
          </a:p>
        </p:txBody>
      </p:sp>
    </p:spTree>
  </p:cSld>
  <p:clrMapOvr>
    <a:masterClrMapping/>
  </p:clrMapOvr>
  <p:transition spd="med" p14:dur="1300">
    <p:random/>
    <p:extLst>
      <p:ext uri="smNativeData">
        <pr:smNativeData xmlns:pr="smNativeData" xmlns="smNativeData" val="9xALYwAAAAAUBQAAAAAAAAE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r>
              <a:t>Pointer</a:t>
            </a:r>
          </a:p>
        </p:txBody>
      </p:sp>
      <p:sp>
        <p:nvSpPr>
          <p:cNvPr id="3"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r>
              <a:t>Pointer merupakan sebuah variable yang berfungsi untuk menyimpan alamat memori variable lainnya. Lokasi untuk menyimpan alamat memori yaitu pada RAM yang di pakai.</a:t>
            </a:r>
          </a:p>
        </p:txBody>
      </p:sp>
    </p:spTree>
  </p:cSld>
  <p:clrMapOvr>
    <a:masterClrMapping/>
  </p:clrMapOvr>
  <p:transition spd="med" p14:dur="1300">
    <p:random/>
    <p:extLst>
      <p:ext uri="smNativeData">
        <pr:smNativeData xmlns:pr="smNativeData" xmlns="smNativeData" val="9xALYwAAAAAUBQAAAAAAAAEAAAAAAAAAAAAAAAAAAAAAAAAAAQAAAAAAAAAAAAAAAAAAAAAAAAAAAAAA"/>
      </p:ext>
    </p:extLst>
  </p:transition>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r>
              <a:t>Go routine</a:t>
            </a:r>
          </a:p>
        </p:txBody>
      </p:sp>
      <p:sp>
        <p:nvSpPr>
          <p:cNvPr id="3" name="SlideText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wIAALYJAAD0RwAAGBsAAAAAAAAmAAAACAAAAAEAAAAAAAAA"/>
              </a:ext>
            </a:extLst>
          </p:cNvSpPr>
          <p:nvPr>
            <p:ph type="body" idx="1"/>
          </p:nvPr>
        </p:nvSpPr>
        <p:spPr>
          <a:xfrm>
            <a:off x="466725" y="1578610"/>
            <a:ext cx="11229975" cy="2825750"/>
          </a:xfrm>
        </p:spPr>
        <p:txBody>
          <a:bodyPr/>
          <a:lstStyle/>
          <a:p>
            <a:pPr/>
            <a:r>
              <a:t>Go routine mirip dengan thread, tapi sebenarnya bukan. Sebuah native thread bisa berisikan sangat banyak goroutine. Mungkin lebih pas kalau goroutine disebut sebagai mini thread. Goroutine sangat ringan, hanya dibutuhkan sekitar 2kB memori saja untuk satu buah goroutine. Eksekusi goroutine bersifat asynchronous, menjadikannya tidak saling tunggu dengan goroutine lain</a:t>
            </a:r>
          </a:p>
          <a:p>
            <a:pPr/>
            <a:r>
              <a:t>Goroutine merupakan salah satu bagian paling penting dalam concurrent programming di Go. Salah satu yang membuat goroutine sangat istimewa adalah eksekusi-nya dijalankan di multi core processor</a:t>
            </a:r>
          </a:p>
        </p:txBody>
      </p:sp>
    </p:spTree>
  </p:cSld>
  <p:clrMapOvr>
    <a:masterClrMapping/>
  </p:clrMapOvr>
  <p:transition spd="med" p14:dur="1300">
    <p:random/>
    <p:extLst>
      <p:ext uri="smNativeData">
        <pr:smNativeData xmlns:pr="smNativeData" xmlns="smNativeData" val="9xALYwAAAAAUBQAAAAAAAAEAAAAAAAAAAAAAAAAAAAAAAAAAAQAAAAAAAAAAAAAAAAAAAAAAAAAAAAAA"/>
      </p:ext>
    </p:extLst>
  </p:transition>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9xAL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DKA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QUAAGoEAAB9RQAAdg0AAAAAAAAmAAAACAAAAAEAAAAAAAAA"/>
              </a:ext>
            </a:extLst>
          </p:cNvSpPr>
          <p:nvPr>
            <p:ph type="ctrTitle"/>
          </p:nvPr>
        </p:nvSpPr>
        <p:spPr>
          <a:xfrm>
            <a:off x="932815" y="717550"/>
            <a:ext cx="10363200" cy="1470660"/>
          </a:xfrm>
        </p:spPr>
        <p:txBody>
          <a:bodyPr/>
          <a:lstStyle/>
          <a:p>
            <a:pPr/>
            <a:r>
              <a:t>Closings</a:t>
            </a:r>
          </a:p>
        </p:txBody>
      </p:sp>
      <p:sp>
        <p:nvSpPr>
          <p:cNvPr id="3" name="SlideSubtitle1"/>
          <p:cNvSpPr>
            <a:spLocks noGrp="1" noChangeArrowheads="1"/>
            <a:extLst>
              <a:ext uri="smNativeData">
                <pr:smNativeData xmlns:pr="smNativeData" xmlns="smNativeData" val="SMDATA_15_9xAL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ransition spd="med" p14:dur="1300">
    <p:random/>
    <p:extLst>
      <p:ext uri="smNativeData">
        <pr:smNativeData xmlns:pr="smNativeData" xmlns="smNativeData" val="9xALYwAAAAAUBQAAAAAAAAEAAAAAAAAAAAAAAAAAAAAAAAAAAQAAAAAAAAAAAAAAAAAAAAAAAAAAAAAA"/>
      </p:ext>
    </p:extLst>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cp:lastModifiedBy>
  <cp:revision>0</cp:revision>
  <dcterms:created xsi:type="dcterms:W3CDTF">2022-08-28T06:38:28Z</dcterms:created>
  <dcterms:modified xsi:type="dcterms:W3CDTF">2022-08-28T06:53:43Z</dcterms:modified>
</cp:coreProperties>
</file>