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8" r:id="rId7"/>
    <p:sldId id="259" r:id="rId8"/>
    <p:sldId id="260" r:id="rId9"/>
    <p:sldId id="261" r:id="rId10"/>
    <p:sldId id="262" r:id="rId11"/>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65151450" val="1046" rev64="64" revOS="3"/>
      <pr:smFileRevision xmlns:pr="smNativeData" xmlns="smNativeData" dt="1665151450" val="101"/>
      <pr:guideOptions xmlns:pr="smNativeData" xmlns="smNativeData" dt="1665151450"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63" d="100"/>
          <a:sy n="63" d="100"/>
        </p:scale>
        <p:origin x="1408" y="210"/>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63" d="100"/>
          <a:sy n="63" d="100"/>
        </p:scale>
        <p:origin x="1408" y="210"/>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
  <p:cSld name="Title slide">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4B666A9-E7C9-E390-870E-11C528407144}" type="datetime1">
              <a:t/>
            </a:fld>
          </a:p>
        </p:txBody>
      </p:sp>
      <p:sp>
        <p:nvSpPr>
          <p:cNvPr id="5"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F17266F-21C2-42D0-8CAF-D78568E17A82}" type="slidenum">
              <a:t/>
            </a:fld>
          </a:p>
        </p:txBody>
      </p:sp>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vertTx">
  <p:cSld name="Title and vertical tex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2jFA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498C396-D889-CD35-C720-2E608D6E317B}" type="datetime1">
              <a:t/>
            </a:fld>
          </a:p>
        </p:txBody>
      </p:sp>
      <p:sp>
        <p:nvSpPr>
          <p:cNvPr id="5"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6D545BE-F0DB-80B3-956D-06E60B236353}" type="slidenum">
              <a:t/>
            </a:fld>
          </a:p>
        </p:txBody>
      </p:sp>
    </p:spTree>
  </p:cSld>
  <p:clrMapOvr>
    <a:masterClrMapping/>
  </p:clrMapOvr>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vertTitleAndTx">
  <p:cSld name="Vertical title and tex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2jFA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869D861-2FC5-3C2E-8BD1-D97B969F7D8C}" type="datetime1">
              <a:t/>
            </a:fld>
          </a:p>
        </p:txBody>
      </p:sp>
      <p:sp>
        <p:nvSpPr>
          <p:cNvPr id="5"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61AC524E-008C-F9A4-C214-F6F11C5A34A3}" type="slidenum">
              <a:t/>
            </a:fld>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x">
  <p:cSld name="Title and conten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CF94FC3-8D91-ACB9-DF41-7BEC010F292E}" type="datetime1">
              <a:t/>
            </a:fld>
          </a:p>
        </p:txBody>
      </p:sp>
      <p:sp>
        <p:nvSpPr>
          <p:cNvPr id="5"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4FAD9F69-27A2-F869-EC15-D13CD15B1A84}" type="slidenum">
              <a:t/>
            </a:fld>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secHead">
  <p:cSld name="Section header">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2jF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9B87C58-16E4-ED8A-AA00-E0DF324E5CB5}" type="datetime1">
              <a:t/>
            </a:fld>
          </a:p>
        </p:txBody>
      </p:sp>
      <p:sp>
        <p:nvSpPr>
          <p:cNvPr id="5"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9B5AB7D-33C4-E05D-8A0D-C508E5437C90}" type="slidenum">
              <a:t/>
            </a:fld>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woColTx">
  <p:cSld name="Title and two contents">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33AA5BE9-A7DE-FFAD-9012-51F8155C6604}" type="datetime1">
              <a:t/>
            </a:fld>
          </a:p>
        </p:txBody>
      </p:sp>
      <p:sp>
        <p:nvSpPr>
          <p:cNvPr id="6"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C80338E-C0C1-D5C5-8F38-36907D767963}" type="slidenum">
              <a:t/>
            </a:fld>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woTxTwoObj">
  <p:cSld name="Comparis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2jF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2jF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1A4C0FF-B19C-F136-D21C-47638E522412}" type="datetime1">
              <a:t/>
            </a:fld>
          </a:p>
        </p:txBody>
      </p:sp>
      <p:sp>
        <p:nvSpPr>
          <p:cNvPr id="8"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9"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3440EED-A3CE-11F8-80FC-55AD40B27600}" type="slidenum">
              <a:t/>
            </a:fld>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Only">
  <p:cSld name="Title only">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9B1D785-CB94-E421-DA09-3D7499472C68}" type="datetime1">
              <a:t/>
            </a:fld>
          </a:p>
        </p:txBody>
      </p:sp>
      <p:sp>
        <p:nvSpPr>
          <p:cNvPr id="4"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5"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B1F2A32-7CF6-4ADC-B8A7-8A8964E94EDF}" type="slidenum">
              <a:t/>
            </a:fld>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blank">
  <p:cSld name="Blank">
    <p:bg>
      <p:bgPr>
        <a:blipFill>
          <a:blip r:embed="rId2"/>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3EFFF035-7BD3-AA06-9D47-8D53BE096BD8}" type="datetime1">
              <a:t/>
            </a:fld>
          </a:p>
        </p:txBody>
      </p:sp>
      <p:sp>
        <p:nvSpPr>
          <p:cNvPr id="3"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4"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36FD162-2CDE-3A27-90D7-DA729F99668F}" type="slidenum">
              <a:t/>
            </a:fld>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objTx">
  <p:cSld name="Content with capti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10DF103-4DAC-5807-E2B5-BB52BFFB14EE}" type="datetime1">
              <a:t/>
            </a:fld>
          </a:p>
        </p:txBody>
      </p:sp>
      <p:sp>
        <p:nvSpPr>
          <p:cNvPr id="6"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B3C824E-00D6-6974-9884-F621CCCA6EA3}" type="slidenum">
              <a:t/>
            </a:fld>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picTx">
  <p:cSld name="Picture with capti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545B9C6-88E8-104F-A6FD-7E1AF7B3502B}" type="datetime1">
              <a:t/>
            </a:fld>
          </a:p>
        </p:txBody>
      </p:sp>
      <p:sp>
        <p:nvSpPr>
          <p:cNvPr id="6"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CA8FAB4-FAD1-FD0C-9F10-0C59B45E6959}"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blipFill>
          <a:blip r:embed="rId1"/>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5280F100-4EBF-D507-F138-B852BF7607ED}" type="datetime1">
              <a:t/>
            </a:fld>
          </a:p>
        </p:txBody>
      </p:sp>
      <p:sp>
        <p:nvSpPr>
          <p:cNvPr id="5" name="Foot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r>
              <a:t/>
            </a:r>
          </a:p>
        </p:txBody>
      </p:sp>
      <p:sp>
        <p:nvSpPr>
          <p:cNvPr id="6" name="SlideNumberArea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046883D0-9EE9-3D75-A7D0-6820CD9E513D}" type="slidenum">
              <a:t/>
            </a:fld>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UAAAIPAAC+RQAADhgAAAAAAAAmAAAACAAAAAEAAAAAAAAA"/>
              </a:ext>
            </a:extLst>
          </p:cNvSpPr>
          <p:nvPr>
            <p:ph type="ctrTitle"/>
          </p:nvPr>
        </p:nvSpPr>
        <p:spPr>
          <a:xfrm>
            <a:off x="974090" y="2439670"/>
            <a:ext cx="10363200" cy="1470660"/>
          </a:xfrm>
        </p:spPr>
        <p:txBody>
          <a:bodyPr/>
          <a:lstStyle/>
          <a:p>
            <a:pPr>
              <a:defRPr cap="none">
                <a:solidFill>
                  <a:srgbClr val="FFFFFF"/>
                </a:solidFill>
              </a:defRPr>
            </a:pPr>
            <a:r>
              <a:t>Greetings</a:t>
            </a:r>
          </a:p>
        </p:txBody>
      </p:sp>
      <p:sp>
        <p:nvSpPr>
          <p:cNvPr id="3" name="SlideSubtitle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ransition spd="med" p14:dur="1300">
    <p:random/>
    <p:extLst>
      <p:ext uri="smNativeData">
        <pr:smNativeData xmlns:pr="smNativeData" xmlns="smNativeData" val="2jFAYwAAAAAUBQAAAAAAAAEAAAAAAAAAAAAAAAAAAAAAAAAAAQAAAAAAAAAAAAAAAAAAAAAAAAAAAAAA"/>
      </p:ext>
    </p:extLst>
  </p:transition>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cap="none">
                <a:solidFill>
                  <a:schemeClr val="bg1"/>
                </a:solidFill>
              </a:defRPr>
            </a:pPr>
            <a:r>
              <a:t>Roadmap</a:t>
            </a:r>
          </a:p>
        </p:txBody>
      </p:sp>
      <p:sp>
        <p:nvSpPr>
          <p:cNvPr id="3"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AAAAAAmAAAACAAAAAEAAAAAAAAA"/>
              </a:ext>
            </a:extLst>
          </p:cNvSpPr>
          <p:nvPr>
            <p:ph type="body" idx="1"/>
          </p:nvPr>
        </p:nvSpPr>
        <p:spPr>
          <a:xfrm>
            <a:off x="609600" y="1600200"/>
            <a:ext cx="5385435" cy="4526280"/>
          </a:xfrm>
        </p:spPr>
        <p:txBody>
          <a:bodyPr/>
          <a:lstStyle/>
          <a:p>
            <a:pPr>
              <a:defRPr cap="none">
                <a:solidFill>
                  <a:srgbClr val="FFFFFF"/>
                </a:solidFill>
              </a:defRPr>
            </a:pPr>
            <a:r>
              <a:t>Dom dan Virtual dom</a:t>
            </a:r>
          </a:p>
          <a:p>
            <a:pPr>
              <a:defRPr cap="none">
                <a:solidFill>
                  <a:srgbClr val="FFFFFF"/>
                </a:solidFill>
              </a:defRPr>
            </a:pPr>
            <a:r>
              <a:t>Class &amp; functional components</a:t>
            </a:r>
          </a:p>
        </p:txBody>
      </p:sp>
      <p:sp>
        <p:nvSpPr>
          <p:cNvPr id="4" name="SlideText2"/>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KCJsO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AAAAAAmAAAACAAAAAEAAAAAAAAA"/>
              </a:ext>
            </a:extLst>
          </p:cNvSpPr>
          <p:nvPr>
            <p:ph type="body" idx="2"/>
          </p:nvPr>
        </p:nvSpPr>
        <p:spPr>
          <a:xfrm>
            <a:off x="6196965" y="1600200"/>
            <a:ext cx="5385435" cy="4526280"/>
          </a:xfrm>
        </p:spPr>
        <p:txBody>
          <a:bodyPr/>
          <a:lstStyle/>
          <a:p>
            <a:pPr>
              <a:defRPr cap="none">
                <a:solidFill>
                  <a:srgbClr val="FFFFFF"/>
                </a:solidFill>
              </a:defRPr>
            </a:pPr>
            <a:r>
              <a:t>React hooks</a:t>
            </a:r>
          </a:p>
        </p:txBody>
      </p:sp>
    </p:spTree>
  </p:cSld>
  <p:clrMapOvr>
    <a:masterClrMapping/>
  </p:clrMapOvr>
  <p:transition spd="med" p14:dur="1300">
    <p:random/>
    <p:extLst>
      <p:ext uri="smNativeData">
        <pr:smNativeData xmlns:pr="smNativeData" xmlns="smNativeData" val="2jFAYwAAAAAUBQAAAAAAAAEAAAAAAAAAAAAAAAAAAAAAAAAAAQAAAAAAAAAAAAAAAAAAAAAAAAAAAAAA"/>
      </p:ext>
    </p:extLst>
  </p:transition>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cap="none">
                <a:solidFill>
                  <a:srgbClr val="FFFFFF"/>
                </a:solidFill>
              </a:defRPr>
            </a:pPr>
            <a:r>
              <a:t>Dom &amp; Virtual dom</a:t>
            </a:r>
          </a:p>
        </p:txBody>
      </p:sp>
      <p:sp>
        <p:nvSpPr>
          <p:cNvPr id="3"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defRPr cap="none">
                <a:solidFill>
                  <a:srgbClr val="FFFFFF"/>
                </a:solidFill>
              </a:defRPr>
            </a:pPr>
            <a:r>
              <a:t>The Document Object Model (DOM) adalah antarmuka lintas platform dan bahasa-independen yang memperlakukan dokumen XML atau HTML sebagai struktur pohon di mana setiap node adalah objek yang mewakili bagian dari dokumen</a:t>
            </a:r>
          </a:p>
          <a:p>
            <a:pPr>
              <a:defRPr cap="none">
                <a:solidFill>
                  <a:srgbClr val="FFFFFF"/>
                </a:solidFill>
              </a:defRPr>
            </a:pPr>
          </a:p>
          <a:p>
            <a:pPr>
              <a:defRPr cap="none">
                <a:solidFill>
                  <a:srgbClr val="FFFFFF"/>
                </a:solidFill>
              </a:defRPr>
            </a:pPr>
            <a:r>
              <a:t>virtual DOM kita terlebih dahulu membuat abstraksi DOM dalam bentuk virtual. Sehingga setiap perubahan terhadap struktur dokumen tidak terjadi secara langsung pada permukaan browser, akan tetapi terjadi di dalam memory. Sehingga proses menjadi lebih cepat.</a:t>
            </a:r>
          </a:p>
        </p:txBody>
      </p:sp>
    </p:spTree>
  </p:cSld>
  <p:clrMapOvr>
    <a:masterClrMapping/>
  </p:clrMapOvr>
  <p:transition spd="med" p14:dur="1300">
    <p:random/>
    <p:extLst>
      <p:ext uri="smNativeData">
        <pr:smNativeData xmlns:pr="smNativeData" xmlns="smNativeData" val="2jFAYwAAAAAUBQAAAAAAAAEAAAAAAAAAAAAAAAAAAAAAAAAAAQAAAAAAAAAAAAAAAAAAAAAAAAAAAAAA"/>
      </p:ext>
    </p:extLst>
  </p:transition>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cap="none">
                <a:solidFill>
                  <a:srgbClr val="FFFFFF"/>
                </a:solidFill>
              </a:defRPr>
            </a:pPr>
            <a:r>
              <a:t>Class &amp; functional components</a:t>
            </a:r>
          </a:p>
        </p:txBody>
      </p:sp>
      <p:sp>
        <p:nvSpPr>
          <p:cNvPr id="3"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defRPr cap="none">
                <a:solidFill>
                  <a:srgbClr val="FFFFFF"/>
                </a:solidFill>
              </a:defRPr>
            </a:pPr>
            <a:r>
              <a:t>Functional component hanya bisa menggunakan props itu sebabnya function component disebut stateless component atau biasa digunakan juga sebagai UI Component (komponen yang menangani tampilan)</a:t>
            </a:r>
          </a:p>
          <a:p>
            <a:pPr>
              <a:defRPr cap="none">
                <a:solidFill>
                  <a:srgbClr val="FFFFFF"/>
                </a:solidFill>
              </a:defRPr>
            </a:pPr>
          </a:p>
          <a:p>
            <a:pPr>
              <a:defRPr cap="none">
                <a:solidFill>
                  <a:srgbClr val="FFFFFF"/>
                </a:solidFill>
              </a:defRPr>
            </a:pPr>
            <a:r>
              <a:t>Sedangkan Class component dapat menggunakan state dan props</a:t>
            </a:r>
          </a:p>
        </p:txBody>
      </p:sp>
    </p:spTree>
  </p:cSld>
  <p:clrMapOvr>
    <a:masterClrMapping/>
  </p:clrMapOvr>
  <p:transition spd="med" p14:dur="1300">
    <p:random/>
    <p:extLst>
      <p:ext uri="smNativeData">
        <pr:smNativeData xmlns:pr="smNativeData" xmlns="smNativeData" val="2jFAYwAAAAAUBQAAAAAAAAEAAAAAAAAAAAAAAAAAAAAAAAAAAQAAAAAAAAAAAAAAAAAAAAAAAAAAAAAA"/>
      </p:ext>
    </p:extLst>
  </p:transition>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cap="none">
                <a:solidFill>
                  <a:srgbClr val="FFFFFF"/>
                </a:solidFill>
              </a:defRPr>
            </a:pPr>
            <a:r>
              <a:t>React hooks</a:t>
            </a:r>
          </a:p>
        </p:txBody>
      </p:sp>
      <p:sp>
        <p:nvSpPr>
          <p:cNvPr id="3" name="SlideText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defRPr cap="none">
                <a:solidFill>
                  <a:srgbClr val="FFFFFF"/>
                </a:solidFill>
              </a:defRPr>
            </a:pPr>
            <a:r>
              <a:t>Hooks merupakan fitur yang backwards-compatible. Laman ini menyediakan ikhtisar mengenai Hooks untuk pengguna React yang berpengalaman. Laman ini merupakan ikhtisar yang singkat.</a:t>
            </a:r>
          </a:p>
        </p:txBody>
      </p:sp>
    </p:spTree>
  </p:cSld>
  <p:clrMapOvr>
    <a:masterClrMapping/>
  </p:clrMapOvr>
  <p:transition spd="med" p14:dur="1300">
    <p:random/>
    <p:extLst>
      <p:ext uri="smNativeData">
        <pr:smNativeData xmlns:pr="smNativeData" xmlns="smNativeData" val="2jFAYwAAAAAUBQAAAAAAAAEAAAAAAAAAAAAAAAAAAAAAAAAAAQAAAAAAAAAAAAAAAAAAAAAAAAAAAAAA"/>
      </p:ext>
    </p:extLst>
  </p:transition>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2jF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UAAFUQAAC+RQAAYRkAAAAAAAAmAAAACAAAAAEAAAAAAAAA"/>
              </a:ext>
            </a:extLst>
          </p:cNvSpPr>
          <p:nvPr>
            <p:ph type="ctrTitle"/>
          </p:nvPr>
        </p:nvSpPr>
        <p:spPr>
          <a:xfrm>
            <a:off x="974090" y="2654935"/>
            <a:ext cx="10363200" cy="1470660"/>
          </a:xfrm>
        </p:spPr>
        <p:txBody>
          <a:bodyPr/>
          <a:lstStyle/>
          <a:p>
            <a:pPr>
              <a:defRPr cap="none">
                <a:solidFill>
                  <a:srgbClr val="FFFFFF"/>
                </a:solidFill>
              </a:defRPr>
            </a:pPr>
            <a:r>
              <a:t>Closings</a:t>
            </a:r>
          </a:p>
        </p:txBody>
      </p:sp>
      <p:sp>
        <p:nvSpPr>
          <p:cNvPr id="3" name="SlideSubtitle1"/>
          <p:cNvSpPr>
            <a:spLocks noGrp="1" noChangeArrowheads="1"/>
            <a:extLst>
              <a:ext uri="smNativeData">
                <pr:smNativeData xmlns:pr="smNativeData" xmlns="smNativeData" val="SMDATA_15_2jF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ransition spd="med" p14:dur="1300">
    <p:random/>
    <p:extLst>
      <p:ext uri="smNativeData">
        <pr:smNativeData xmlns:pr="smNativeData" xmlns="smNativeData" val="2jFAYwAAAAAUBQAAAAAAAAEAAAAAAAAAAAAAAAAAAAAAAAAAAQAAAAAAAAAAAAAAAAAAAAAAAAAAAAAA"/>
      </p:ext>
    </p:extLst>
  </p:transition>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j</cp:lastModifiedBy>
  <cp:revision>0</cp:revision>
  <dcterms:created xsi:type="dcterms:W3CDTF">2022-10-07T13:51:28Z</dcterms:created>
  <dcterms:modified xsi:type="dcterms:W3CDTF">2022-10-07T14:04:10Z</dcterms:modified>
</cp:coreProperties>
</file>