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30"/>
  </p:notesMasterIdLst>
  <p:sldIdLst>
    <p:sldId id="256" r:id="rId2"/>
    <p:sldId id="257" r:id="rId3"/>
    <p:sldId id="264" r:id="rId4"/>
    <p:sldId id="258" r:id="rId5"/>
    <p:sldId id="260" r:id="rId6"/>
    <p:sldId id="261" r:id="rId7"/>
    <p:sldId id="262" r:id="rId8"/>
    <p:sldId id="263"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14" autoAdjust="0"/>
    <p:restoredTop sz="94660"/>
  </p:normalViewPr>
  <p:slideViewPr>
    <p:cSldViewPr snapToGrid="0">
      <p:cViewPr varScale="1">
        <p:scale>
          <a:sx n="43" d="100"/>
          <a:sy n="43" d="100"/>
        </p:scale>
        <p:origin x="72" y="9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7F430-BE66-4F69-9BE0-D365536B28DB}"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2EA41130-BF62-49B1-ABC9-A877C72C1635}">
      <dgm:prSet/>
      <dgm:spPr/>
      <dgm:t>
        <a:bodyPr/>
        <a:lstStyle/>
        <a:p>
          <a:r>
            <a:rPr lang="vi-VN" dirty="0"/>
            <a:t>Phân tích nhu cầu của khách hàng là một hoạt động quan trọng đối với mọi doanh nghiệp. Việc hiểu rõ nhu cầu của khách hàng giúp doanh nghiệp đưa ra các sản phẩm và dịch vụ đáp ứng nhu cầu đó, từ đó thỏa mãn và giữ chân khách hàng.  Tầm quan trọng của phân tích nhu cầu của khách hàng mang lại nhiều lợi ích cho doanh nghiệp, bao gồm:</a:t>
          </a:r>
          <a:endParaRPr lang="en-US" dirty="0"/>
        </a:p>
      </dgm:t>
    </dgm:pt>
    <dgm:pt modelId="{65455393-24E4-4304-BC6B-F60569B4A4D7}" type="parTrans" cxnId="{A81E499F-7AF3-4B3C-9763-27F33FC171B0}">
      <dgm:prSet/>
      <dgm:spPr/>
      <dgm:t>
        <a:bodyPr/>
        <a:lstStyle/>
        <a:p>
          <a:endParaRPr lang="en-US"/>
        </a:p>
      </dgm:t>
    </dgm:pt>
    <dgm:pt modelId="{B6687249-DE86-4DC6-8F60-0DB4DAFD41B4}" type="sibTrans" cxnId="{A81E499F-7AF3-4B3C-9763-27F33FC171B0}">
      <dgm:prSet phldrT="01" phldr="0"/>
      <dgm:spPr/>
      <dgm:t>
        <a:bodyPr/>
        <a:lstStyle/>
        <a:p>
          <a:r>
            <a:rPr lang="en-US"/>
            <a:t>01</a:t>
          </a:r>
          <a:endParaRPr lang="en-US" dirty="0"/>
        </a:p>
      </dgm:t>
    </dgm:pt>
    <dgm:pt modelId="{91E90CC3-2883-49F7-8A3F-8346AE0DA71E}">
      <dgm:prSet/>
      <dgm:spPr/>
      <dgm:t>
        <a:bodyPr/>
        <a:lstStyle/>
        <a:p>
          <a:r>
            <a:rPr lang="vi-VN" dirty="0"/>
            <a:t>Thỏa mãn nhu cầu của khách hàng: Khi doanh nghiệp hiểu rõ nhu cầu của khách hàng, doanh nghiệp có thể đưa ra các sản phẩm và dịch vụ đáp ứng nhu cầu đó, từ đó thỏa mãn khách hàng.</a:t>
          </a:r>
          <a:endParaRPr lang="en-US" dirty="0"/>
        </a:p>
      </dgm:t>
    </dgm:pt>
    <dgm:pt modelId="{CAA35B5A-1FBE-454A-A884-60727D7A5303}" type="parTrans" cxnId="{755F221B-89C0-45BA-8BD1-98F529BCB0B6}">
      <dgm:prSet/>
      <dgm:spPr/>
      <dgm:t>
        <a:bodyPr/>
        <a:lstStyle/>
        <a:p>
          <a:endParaRPr lang="en-US"/>
        </a:p>
      </dgm:t>
    </dgm:pt>
    <dgm:pt modelId="{986D22CD-52B9-4287-9B63-6F6027AEE746}" type="sibTrans" cxnId="{755F221B-89C0-45BA-8BD1-98F529BCB0B6}">
      <dgm:prSet phldrT="02" phldr="0"/>
      <dgm:spPr/>
      <dgm:t>
        <a:bodyPr/>
        <a:lstStyle/>
        <a:p>
          <a:r>
            <a:rPr lang="en-US"/>
            <a:t>02</a:t>
          </a:r>
        </a:p>
      </dgm:t>
    </dgm:pt>
    <dgm:pt modelId="{7B9C618A-D46C-44C5-A7F7-D94C62EF16D9}">
      <dgm:prSet/>
      <dgm:spPr/>
      <dgm:t>
        <a:bodyPr/>
        <a:lstStyle/>
        <a:p>
          <a:r>
            <a:rPr lang="vi-VN" dirty="0"/>
            <a:t>Giữ chân khách hàng: Khách hàng hài lòng với sản phẩm và dịch vụ của doanh nghiệp sẽ có xu hướng tiếp tục sử dụng sản phẩm và dịch vụ của doanh nghiệp, từ đó giúp doanh nghiệp giữ chân khách hàng.</a:t>
          </a:r>
          <a:endParaRPr lang="en-US" dirty="0"/>
        </a:p>
      </dgm:t>
    </dgm:pt>
    <dgm:pt modelId="{A55792FA-06FF-42FD-AB01-AE4B18262F8C}" type="parTrans" cxnId="{56B30F0C-32F5-4BBC-A798-97243CCC1553}">
      <dgm:prSet/>
      <dgm:spPr/>
      <dgm:t>
        <a:bodyPr/>
        <a:lstStyle/>
        <a:p>
          <a:endParaRPr lang="en-US"/>
        </a:p>
      </dgm:t>
    </dgm:pt>
    <dgm:pt modelId="{3C9FA480-8B91-42D6-AB4A-A7C327E06501}" type="sibTrans" cxnId="{56B30F0C-32F5-4BBC-A798-97243CCC1553}">
      <dgm:prSet phldrT="03" phldr="0"/>
      <dgm:spPr/>
      <dgm:t>
        <a:bodyPr/>
        <a:lstStyle/>
        <a:p>
          <a:r>
            <a:rPr lang="en-US"/>
            <a:t>03</a:t>
          </a:r>
        </a:p>
      </dgm:t>
    </dgm:pt>
    <dgm:pt modelId="{E1711E7B-3727-4840-9076-7ED7563F054B}">
      <dgm:prSet/>
      <dgm:spPr/>
      <dgm:t>
        <a:bodyPr/>
        <a:lstStyle/>
        <a:p>
          <a:r>
            <a:rPr lang="vi-VN" dirty="0"/>
            <a:t>Phát triển doanh nghiệp: Việc hiểu rõ nhu cầu của khách hàng giúp doanh nghiệp phát triển các sản phẩm và dịch vụ mới, đáp ứng nhu cầu của thị trường, từ đó phát triển doanh nghiệp.</a:t>
          </a:r>
          <a:endParaRPr lang="en-US" dirty="0"/>
        </a:p>
      </dgm:t>
    </dgm:pt>
    <dgm:pt modelId="{3EE2150B-18E9-477B-A8AD-14117602262F}" type="parTrans" cxnId="{886DA067-467A-441A-8167-37C90E8A4C2A}">
      <dgm:prSet/>
      <dgm:spPr/>
      <dgm:t>
        <a:bodyPr/>
        <a:lstStyle/>
        <a:p>
          <a:endParaRPr lang="en-US"/>
        </a:p>
      </dgm:t>
    </dgm:pt>
    <dgm:pt modelId="{056C920A-2B1D-40DB-930A-0F6E2FD55F0A}" type="sibTrans" cxnId="{886DA067-467A-441A-8167-37C90E8A4C2A}">
      <dgm:prSet phldrT="04" phldr="0"/>
      <dgm:spPr/>
      <dgm:t>
        <a:bodyPr/>
        <a:lstStyle/>
        <a:p>
          <a:r>
            <a:rPr lang="en-US"/>
            <a:t>04</a:t>
          </a:r>
        </a:p>
      </dgm:t>
    </dgm:pt>
    <dgm:pt modelId="{5DBB03F8-1056-49F1-846B-F2BF65E803C5}" type="pres">
      <dgm:prSet presAssocID="{5F17F430-BE66-4F69-9BE0-D365536B28DB}" presName="Name0" presStyleCnt="0">
        <dgm:presLayoutVars>
          <dgm:animLvl val="lvl"/>
          <dgm:resizeHandles val="exact"/>
        </dgm:presLayoutVars>
      </dgm:prSet>
      <dgm:spPr/>
    </dgm:pt>
    <dgm:pt modelId="{11196150-6C80-4EEE-AE95-B95E06E083BE}" type="pres">
      <dgm:prSet presAssocID="{2EA41130-BF62-49B1-ABC9-A877C72C1635}" presName="compositeNode" presStyleCnt="0">
        <dgm:presLayoutVars>
          <dgm:bulletEnabled val="1"/>
        </dgm:presLayoutVars>
      </dgm:prSet>
      <dgm:spPr/>
    </dgm:pt>
    <dgm:pt modelId="{E771516C-5FCE-41FE-A4AD-DC29B6DC3701}" type="pres">
      <dgm:prSet presAssocID="{2EA41130-BF62-49B1-ABC9-A877C72C1635}" presName="bgRect" presStyleLbl="alignNode1" presStyleIdx="0" presStyleCnt="4" custScaleY="146268"/>
      <dgm:spPr/>
    </dgm:pt>
    <dgm:pt modelId="{6EB2E500-35A7-47C5-A06E-607E95DB49AE}" type="pres">
      <dgm:prSet presAssocID="{B6687249-DE86-4DC6-8F60-0DB4DAFD41B4}" presName="sibTransNodeRect" presStyleLbl="alignNode1" presStyleIdx="0" presStyleCnt="4">
        <dgm:presLayoutVars>
          <dgm:chMax val="0"/>
          <dgm:bulletEnabled val="1"/>
        </dgm:presLayoutVars>
      </dgm:prSet>
      <dgm:spPr/>
    </dgm:pt>
    <dgm:pt modelId="{DC20C251-4B89-4719-972E-7C8435D620C3}" type="pres">
      <dgm:prSet presAssocID="{2EA41130-BF62-49B1-ABC9-A877C72C1635}" presName="nodeRect" presStyleLbl="alignNode1" presStyleIdx="0" presStyleCnt="4">
        <dgm:presLayoutVars>
          <dgm:bulletEnabled val="1"/>
        </dgm:presLayoutVars>
      </dgm:prSet>
      <dgm:spPr/>
    </dgm:pt>
    <dgm:pt modelId="{30CD3564-42FB-4ED1-B6A9-023358300230}" type="pres">
      <dgm:prSet presAssocID="{B6687249-DE86-4DC6-8F60-0DB4DAFD41B4}" presName="sibTrans" presStyleCnt="0"/>
      <dgm:spPr/>
    </dgm:pt>
    <dgm:pt modelId="{41B9632F-0F86-4039-BC04-5FE191878D75}" type="pres">
      <dgm:prSet presAssocID="{91E90CC3-2883-49F7-8A3F-8346AE0DA71E}" presName="compositeNode" presStyleCnt="0">
        <dgm:presLayoutVars>
          <dgm:bulletEnabled val="1"/>
        </dgm:presLayoutVars>
      </dgm:prSet>
      <dgm:spPr/>
    </dgm:pt>
    <dgm:pt modelId="{C87FE6F1-C95C-4AC8-8CF0-7A59A50A93C0}" type="pres">
      <dgm:prSet presAssocID="{91E90CC3-2883-49F7-8A3F-8346AE0DA71E}" presName="bgRect" presStyleLbl="alignNode1" presStyleIdx="1" presStyleCnt="4" custScaleY="146268"/>
      <dgm:spPr/>
    </dgm:pt>
    <dgm:pt modelId="{81741AF6-8E30-4D34-B5B2-6D798EB32CAB}" type="pres">
      <dgm:prSet presAssocID="{986D22CD-52B9-4287-9B63-6F6027AEE746}" presName="sibTransNodeRect" presStyleLbl="alignNode1" presStyleIdx="1" presStyleCnt="4">
        <dgm:presLayoutVars>
          <dgm:chMax val="0"/>
          <dgm:bulletEnabled val="1"/>
        </dgm:presLayoutVars>
      </dgm:prSet>
      <dgm:spPr/>
    </dgm:pt>
    <dgm:pt modelId="{565B2F1F-5041-4D63-BD2A-893C6EB6F0CB}" type="pres">
      <dgm:prSet presAssocID="{91E90CC3-2883-49F7-8A3F-8346AE0DA71E}" presName="nodeRect" presStyleLbl="alignNode1" presStyleIdx="1" presStyleCnt="4">
        <dgm:presLayoutVars>
          <dgm:bulletEnabled val="1"/>
        </dgm:presLayoutVars>
      </dgm:prSet>
      <dgm:spPr/>
    </dgm:pt>
    <dgm:pt modelId="{89A4BEFB-EFD3-4317-9B3A-746323EE038C}" type="pres">
      <dgm:prSet presAssocID="{986D22CD-52B9-4287-9B63-6F6027AEE746}" presName="sibTrans" presStyleCnt="0"/>
      <dgm:spPr/>
    </dgm:pt>
    <dgm:pt modelId="{E7D3672F-7FFF-4C83-853E-399EF6FA5B38}" type="pres">
      <dgm:prSet presAssocID="{7B9C618A-D46C-44C5-A7F7-D94C62EF16D9}" presName="compositeNode" presStyleCnt="0">
        <dgm:presLayoutVars>
          <dgm:bulletEnabled val="1"/>
        </dgm:presLayoutVars>
      </dgm:prSet>
      <dgm:spPr/>
    </dgm:pt>
    <dgm:pt modelId="{5FF16A18-26D3-4282-8474-68C05B464E31}" type="pres">
      <dgm:prSet presAssocID="{7B9C618A-D46C-44C5-A7F7-D94C62EF16D9}" presName="bgRect" presStyleLbl="alignNode1" presStyleIdx="2" presStyleCnt="4" custScaleY="146268"/>
      <dgm:spPr/>
    </dgm:pt>
    <dgm:pt modelId="{3F77301F-B589-43A7-B1D1-AA6233D81242}" type="pres">
      <dgm:prSet presAssocID="{3C9FA480-8B91-42D6-AB4A-A7C327E06501}" presName="sibTransNodeRect" presStyleLbl="alignNode1" presStyleIdx="2" presStyleCnt="4">
        <dgm:presLayoutVars>
          <dgm:chMax val="0"/>
          <dgm:bulletEnabled val="1"/>
        </dgm:presLayoutVars>
      </dgm:prSet>
      <dgm:spPr/>
    </dgm:pt>
    <dgm:pt modelId="{3A7D497B-8DCD-40D3-A3DB-98965971B279}" type="pres">
      <dgm:prSet presAssocID="{7B9C618A-D46C-44C5-A7F7-D94C62EF16D9}" presName="nodeRect" presStyleLbl="alignNode1" presStyleIdx="2" presStyleCnt="4">
        <dgm:presLayoutVars>
          <dgm:bulletEnabled val="1"/>
        </dgm:presLayoutVars>
      </dgm:prSet>
      <dgm:spPr/>
    </dgm:pt>
    <dgm:pt modelId="{CE8808F3-4E71-43E3-81E9-4FB25C1B9EFE}" type="pres">
      <dgm:prSet presAssocID="{3C9FA480-8B91-42D6-AB4A-A7C327E06501}" presName="sibTrans" presStyleCnt="0"/>
      <dgm:spPr/>
    </dgm:pt>
    <dgm:pt modelId="{4AD7C6AD-4480-4AF7-8330-3876474145D5}" type="pres">
      <dgm:prSet presAssocID="{E1711E7B-3727-4840-9076-7ED7563F054B}" presName="compositeNode" presStyleCnt="0">
        <dgm:presLayoutVars>
          <dgm:bulletEnabled val="1"/>
        </dgm:presLayoutVars>
      </dgm:prSet>
      <dgm:spPr/>
    </dgm:pt>
    <dgm:pt modelId="{467CBF3B-43AF-4ED4-BF20-320B2DF14EFD}" type="pres">
      <dgm:prSet presAssocID="{E1711E7B-3727-4840-9076-7ED7563F054B}" presName="bgRect" presStyleLbl="alignNode1" presStyleIdx="3" presStyleCnt="4" custScaleY="146268"/>
      <dgm:spPr/>
    </dgm:pt>
    <dgm:pt modelId="{7914072C-7038-42E5-8AC0-44BA466F7465}" type="pres">
      <dgm:prSet presAssocID="{056C920A-2B1D-40DB-930A-0F6E2FD55F0A}" presName="sibTransNodeRect" presStyleLbl="alignNode1" presStyleIdx="3" presStyleCnt="4">
        <dgm:presLayoutVars>
          <dgm:chMax val="0"/>
          <dgm:bulletEnabled val="1"/>
        </dgm:presLayoutVars>
      </dgm:prSet>
      <dgm:spPr/>
    </dgm:pt>
    <dgm:pt modelId="{5CA5ECEC-B058-48E2-909A-CC25EA34ECDA}" type="pres">
      <dgm:prSet presAssocID="{E1711E7B-3727-4840-9076-7ED7563F054B}" presName="nodeRect" presStyleLbl="alignNode1" presStyleIdx="3" presStyleCnt="4">
        <dgm:presLayoutVars>
          <dgm:bulletEnabled val="1"/>
        </dgm:presLayoutVars>
      </dgm:prSet>
      <dgm:spPr/>
    </dgm:pt>
  </dgm:ptLst>
  <dgm:cxnLst>
    <dgm:cxn modelId="{4FDBBE04-6F06-4276-AC99-5C1DFC347AEB}" type="presOf" srcId="{E1711E7B-3727-4840-9076-7ED7563F054B}" destId="{5CA5ECEC-B058-48E2-909A-CC25EA34ECDA}" srcOrd="1" destOrd="0" presId="urn:microsoft.com/office/officeart/2016/7/layout/LinearBlockProcessNumbered"/>
    <dgm:cxn modelId="{56B30F0C-32F5-4BBC-A798-97243CCC1553}" srcId="{5F17F430-BE66-4F69-9BE0-D365536B28DB}" destId="{7B9C618A-D46C-44C5-A7F7-D94C62EF16D9}" srcOrd="2" destOrd="0" parTransId="{A55792FA-06FF-42FD-AB01-AE4B18262F8C}" sibTransId="{3C9FA480-8B91-42D6-AB4A-A7C327E06501}"/>
    <dgm:cxn modelId="{755F221B-89C0-45BA-8BD1-98F529BCB0B6}" srcId="{5F17F430-BE66-4F69-9BE0-D365536B28DB}" destId="{91E90CC3-2883-49F7-8A3F-8346AE0DA71E}" srcOrd="1" destOrd="0" parTransId="{CAA35B5A-1FBE-454A-A884-60727D7A5303}" sibTransId="{986D22CD-52B9-4287-9B63-6F6027AEE746}"/>
    <dgm:cxn modelId="{4B4B4127-57C5-4C78-A29D-EFDB5B8CDE64}" type="presOf" srcId="{B6687249-DE86-4DC6-8F60-0DB4DAFD41B4}" destId="{6EB2E500-35A7-47C5-A06E-607E95DB49AE}" srcOrd="0" destOrd="0" presId="urn:microsoft.com/office/officeart/2016/7/layout/LinearBlockProcessNumbered"/>
    <dgm:cxn modelId="{9D70E760-B602-46A4-ACB4-DFFDF8456DD8}" type="presOf" srcId="{7B9C618A-D46C-44C5-A7F7-D94C62EF16D9}" destId="{5FF16A18-26D3-4282-8474-68C05B464E31}" srcOrd="0" destOrd="0" presId="urn:microsoft.com/office/officeart/2016/7/layout/LinearBlockProcessNumbered"/>
    <dgm:cxn modelId="{93A77061-CFDE-45DF-B003-C518746C8992}" type="presOf" srcId="{986D22CD-52B9-4287-9B63-6F6027AEE746}" destId="{81741AF6-8E30-4D34-B5B2-6D798EB32CAB}" srcOrd="0" destOrd="0" presId="urn:microsoft.com/office/officeart/2016/7/layout/LinearBlockProcessNumbered"/>
    <dgm:cxn modelId="{9F506243-037F-4E84-9F7E-2209B3FEBFCD}" type="presOf" srcId="{2EA41130-BF62-49B1-ABC9-A877C72C1635}" destId="{E771516C-5FCE-41FE-A4AD-DC29B6DC3701}" srcOrd="0" destOrd="0" presId="urn:microsoft.com/office/officeart/2016/7/layout/LinearBlockProcessNumbered"/>
    <dgm:cxn modelId="{1D665545-59F2-4A94-A153-EE7A98F91B50}" type="presOf" srcId="{056C920A-2B1D-40DB-930A-0F6E2FD55F0A}" destId="{7914072C-7038-42E5-8AC0-44BA466F7465}" srcOrd="0" destOrd="0" presId="urn:microsoft.com/office/officeart/2016/7/layout/LinearBlockProcessNumbered"/>
    <dgm:cxn modelId="{886DA067-467A-441A-8167-37C90E8A4C2A}" srcId="{5F17F430-BE66-4F69-9BE0-D365536B28DB}" destId="{E1711E7B-3727-4840-9076-7ED7563F054B}" srcOrd="3" destOrd="0" parTransId="{3EE2150B-18E9-477B-A8AD-14117602262F}" sibTransId="{056C920A-2B1D-40DB-930A-0F6E2FD55F0A}"/>
    <dgm:cxn modelId="{B6FBC252-7A4C-433E-A3B9-3580C3621A4B}" type="presOf" srcId="{91E90CC3-2883-49F7-8A3F-8346AE0DA71E}" destId="{C87FE6F1-C95C-4AC8-8CF0-7A59A50A93C0}" srcOrd="0" destOrd="0" presId="urn:microsoft.com/office/officeart/2016/7/layout/LinearBlockProcessNumbered"/>
    <dgm:cxn modelId="{340E3F53-C0A7-43F0-B85C-416627F716B8}" type="presOf" srcId="{3C9FA480-8B91-42D6-AB4A-A7C327E06501}" destId="{3F77301F-B589-43A7-B1D1-AA6233D81242}" srcOrd="0" destOrd="0" presId="urn:microsoft.com/office/officeart/2016/7/layout/LinearBlockProcessNumbered"/>
    <dgm:cxn modelId="{EE3ECE7A-2092-4876-BAED-584C07E5AF55}" type="presOf" srcId="{7B9C618A-D46C-44C5-A7F7-D94C62EF16D9}" destId="{3A7D497B-8DCD-40D3-A3DB-98965971B279}" srcOrd="1" destOrd="0" presId="urn:microsoft.com/office/officeart/2016/7/layout/LinearBlockProcessNumbered"/>
    <dgm:cxn modelId="{CBA2B68E-0EDC-43E7-855B-350D045E686B}" type="presOf" srcId="{5F17F430-BE66-4F69-9BE0-D365536B28DB}" destId="{5DBB03F8-1056-49F1-846B-F2BF65E803C5}" srcOrd="0" destOrd="0" presId="urn:microsoft.com/office/officeart/2016/7/layout/LinearBlockProcessNumbered"/>
    <dgm:cxn modelId="{A81E499F-7AF3-4B3C-9763-27F33FC171B0}" srcId="{5F17F430-BE66-4F69-9BE0-D365536B28DB}" destId="{2EA41130-BF62-49B1-ABC9-A877C72C1635}" srcOrd="0" destOrd="0" parTransId="{65455393-24E4-4304-BC6B-F60569B4A4D7}" sibTransId="{B6687249-DE86-4DC6-8F60-0DB4DAFD41B4}"/>
    <dgm:cxn modelId="{1F4C14A0-B1F9-45CB-890D-3D16F5584DCB}" type="presOf" srcId="{2EA41130-BF62-49B1-ABC9-A877C72C1635}" destId="{DC20C251-4B89-4719-972E-7C8435D620C3}" srcOrd="1" destOrd="0" presId="urn:microsoft.com/office/officeart/2016/7/layout/LinearBlockProcessNumbered"/>
    <dgm:cxn modelId="{71F87CD1-F403-4DC2-9FB0-A4AEF63881F9}" type="presOf" srcId="{E1711E7B-3727-4840-9076-7ED7563F054B}" destId="{467CBF3B-43AF-4ED4-BF20-320B2DF14EFD}" srcOrd="0" destOrd="0" presId="urn:microsoft.com/office/officeart/2016/7/layout/LinearBlockProcessNumbered"/>
    <dgm:cxn modelId="{9383C5F4-07E1-4416-B878-90C893C1BA45}" type="presOf" srcId="{91E90CC3-2883-49F7-8A3F-8346AE0DA71E}" destId="{565B2F1F-5041-4D63-BD2A-893C6EB6F0CB}" srcOrd="1" destOrd="0" presId="urn:microsoft.com/office/officeart/2016/7/layout/LinearBlockProcessNumbered"/>
    <dgm:cxn modelId="{350CE20C-54A4-4C51-8BA6-0B0E1FD0D182}" type="presParOf" srcId="{5DBB03F8-1056-49F1-846B-F2BF65E803C5}" destId="{11196150-6C80-4EEE-AE95-B95E06E083BE}" srcOrd="0" destOrd="0" presId="urn:microsoft.com/office/officeart/2016/7/layout/LinearBlockProcessNumbered"/>
    <dgm:cxn modelId="{73615742-8025-4BB2-855F-F6D9563ED4BD}" type="presParOf" srcId="{11196150-6C80-4EEE-AE95-B95E06E083BE}" destId="{E771516C-5FCE-41FE-A4AD-DC29B6DC3701}" srcOrd="0" destOrd="0" presId="urn:microsoft.com/office/officeart/2016/7/layout/LinearBlockProcessNumbered"/>
    <dgm:cxn modelId="{6E335D2C-DF1F-4229-8BB3-4A2AEF9CBDD9}" type="presParOf" srcId="{11196150-6C80-4EEE-AE95-B95E06E083BE}" destId="{6EB2E500-35A7-47C5-A06E-607E95DB49AE}" srcOrd="1" destOrd="0" presId="urn:microsoft.com/office/officeart/2016/7/layout/LinearBlockProcessNumbered"/>
    <dgm:cxn modelId="{FD13CD25-FC5D-42BB-8B0F-97A43AD2091F}" type="presParOf" srcId="{11196150-6C80-4EEE-AE95-B95E06E083BE}" destId="{DC20C251-4B89-4719-972E-7C8435D620C3}" srcOrd="2" destOrd="0" presId="urn:microsoft.com/office/officeart/2016/7/layout/LinearBlockProcessNumbered"/>
    <dgm:cxn modelId="{F8921417-C125-4ACF-919C-300AD82AB8F7}" type="presParOf" srcId="{5DBB03F8-1056-49F1-846B-F2BF65E803C5}" destId="{30CD3564-42FB-4ED1-B6A9-023358300230}" srcOrd="1" destOrd="0" presId="urn:microsoft.com/office/officeart/2016/7/layout/LinearBlockProcessNumbered"/>
    <dgm:cxn modelId="{DA3B6F33-A205-44D9-A341-2C3835A6E708}" type="presParOf" srcId="{5DBB03F8-1056-49F1-846B-F2BF65E803C5}" destId="{41B9632F-0F86-4039-BC04-5FE191878D75}" srcOrd="2" destOrd="0" presId="urn:microsoft.com/office/officeart/2016/7/layout/LinearBlockProcessNumbered"/>
    <dgm:cxn modelId="{C9E3BD93-2C24-428A-AE06-1770CD1776A1}" type="presParOf" srcId="{41B9632F-0F86-4039-BC04-5FE191878D75}" destId="{C87FE6F1-C95C-4AC8-8CF0-7A59A50A93C0}" srcOrd="0" destOrd="0" presId="urn:microsoft.com/office/officeart/2016/7/layout/LinearBlockProcessNumbered"/>
    <dgm:cxn modelId="{0B9191BB-484D-494D-8ADC-B92804EFD39E}" type="presParOf" srcId="{41B9632F-0F86-4039-BC04-5FE191878D75}" destId="{81741AF6-8E30-4D34-B5B2-6D798EB32CAB}" srcOrd="1" destOrd="0" presId="urn:microsoft.com/office/officeart/2016/7/layout/LinearBlockProcessNumbered"/>
    <dgm:cxn modelId="{445DA123-ADBE-44D6-B4A4-7B1D85A5E901}" type="presParOf" srcId="{41B9632F-0F86-4039-BC04-5FE191878D75}" destId="{565B2F1F-5041-4D63-BD2A-893C6EB6F0CB}" srcOrd="2" destOrd="0" presId="urn:microsoft.com/office/officeart/2016/7/layout/LinearBlockProcessNumbered"/>
    <dgm:cxn modelId="{375B15D3-47C3-4386-987B-A59166FACE5B}" type="presParOf" srcId="{5DBB03F8-1056-49F1-846B-F2BF65E803C5}" destId="{89A4BEFB-EFD3-4317-9B3A-746323EE038C}" srcOrd="3" destOrd="0" presId="urn:microsoft.com/office/officeart/2016/7/layout/LinearBlockProcessNumbered"/>
    <dgm:cxn modelId="{08DA85CF-2FEF-4D5C-A5ED-F8DE84247AAA}" type="presParOf" srcId="{5DBB03F8-1056-49F1-846B-F2BF65E803C5}" destId="{E7D3672F-7FFF-4C83-853E-399EF6FA5B38}" srcOrd="4" destOrd="0" presId="urn:microsoft.com/office/officeart/2016/7/layout/LinearBlockProcessNumbered"/>
    <dgm:cxn modelId="{575C83B0-67DD-4117-BB66-C63775F74016}" type="presParOf" srcId="{E7D3672F-7FFF-4C83-853E-399EF6FA5B38}" destId="{5FF16A18-26D3-4282-8474-68C05B464E31}" srcOrd="0" destOrd="0" presId="urn:microsoft.com/office/officeart/2016/7/layout/LinearBlockProcessNumbered"/>
    <dgm:cxn modelId="{E60DC605-1085-491E-A2A1-B7C29A237BC8}" type="presParOf" srcId="{E7D3672F-7FFF-4C83-853E-399EF6FA5B38}" destId="{3F77301F-B589-43A7-B1D1-AA6233D81242}" srcOrd="1" destOrd="0" presId="urn:microsoft.com/office/officeart/2016/7/layout/LinearBlockProcessNumbered"/>
    <dgm:cxn modelId="{955AAF08-0BAC-4504-B6C0-0F638FB326B9}" type="presParOf" srcId="{E7D3672F-7FFF-4C83-853E-399EF6FA5B38}" destId="{3A7D497B-8DCD-40D3-A3DB-98965971B279}" srcOrd="2" destOrd="0" presId="urn:microsoft.com/office/officeart/2016/7/layout/LinearBlockProcessNumbered"/>
    <dgm:cxn modelId="{3815B5C7-C489-4E84-84F3-3559C8ED308F}" type="presParOf" srcId="{5DBB03F8-1056-49F1-846B-F2BF65E803C5}" destId="{CE8808F3-4E71-43E3-81E9-4FB25C1B9EFE}" srcOrd="5" destOrd="0" presId="urn:microsoft.com/office/officeart/2016/7/layout/LinearBlockProcessNumbered"/>
    <dgm:cxn modelId="{2A559B8F-012B-4B51-8485-A7415EB85C97}" type="presParOf" srcId="{5DBB03F8-1056-49F1-846B-F2BF65E803C5}" destId="{4AD7C6AD-4480-4AF7-8330-3876474145D5}" srcOrd="6" destOrd="0" presId="urn:microsoft.com/office/officeart/2016/7/layout/LinearBlockProcessNumbered"/>
    <dgm:cxn modelId="{588622C0-884D-43D7-855B-6B5EFDE1189F}" type="presParOf" srcId="{4AD7C6AD-4480-4AF7-8330-3876474145D5}" destId="{467CBF3B-43AF-4ED4-BF20-320B2DF14EFD}" srcOrd="0" destOrd="0" presId="urn:microsoft.com/office/officeart/2016/7/layout/LinearBlockProcessNumbered"/>
    <dgm:cxn modelId="{2DF7198B-0C1F-4887-98C9-9500A69245A6}" type="presParOf" srcId="{4AD7C6AD-4480-4AF7-8330-3876474145D5}" destId="{7914072C-7038-42E5-8AC0-44BA466F7465}" srcOrd="1" destOrd="0" presId="urn:microsoft.com/office/officeart/2016/7/layout/LinearBlockProcessNumbered"/>
    <dgm:cxn modelId="{8878B22C-11D2-4900-A30A-D732DEAD6EBA}" type="presParOf" srcId="{4AD7C6AD-4480-4AF7-8330-3876474145D5}" destId="{5CA5ECEC-B058-48E2-909A-CC25EA34ECD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6E6F0-550E-4980-9117-5E135E1002C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2BDA660-B8B4-433D-90BD-76C26703673B}">
      <dgm:prSet custT="1"/>
      <dgm:spPr/>
      <dgm:t>
        <a:bodyPr/>
        <a:lstStyle/>
        <a:p>
          <a:r>
            <a:rPr lang="en-US" sz="2600" dirty="0" err="1"/>
            <a:t>Mô</a:t>
          </a:r>
          <a:r>
            <a:rPr lang="en-US" sz="2600" dirty="0"/>
            <a:t> </a:t>
          </a:r>
          <a:r>
            <a:rPr lang="en-US" sz="2600" dirty="0" err="1"/>
            <a:t>hình</a:t>
          </a:r>
          <a:r>
            <a:rPr lang="en-US" sz="2600" dirty="0"/>
            <a:t> </a:t>
          </a:r>
          <a:r>
            <a:rPr lang="en-US" sz="2600" dirty="0" err="1"/>
            <a:t>dữ</a:t>
          </a:r>
          <a:r>
            <a:rPr lang="en-US" sz="2600" dirty="0"/>
            <a:t> </a:t>
          </a:r>
          <a:r>
            <a:rPr lang="en-US" sz="2600" dirty="0" err="1"/>
            <a:t>liệu</a:t>
          </a:r>
          <a:endParaRPr lang="en-US" sz="2600" dirty="0"/>
        </a:p>
      </dgm:t>
    </dgm:pt>
    <dgm:pt modelId="{4C6AA240-5F4B-4459-B32B-CB87CAC48B37}" type="parTrans" cxnId="{DCC8569C-3BCC-4BFC-BFBF-CB0E51EB3276}">
      <dgm:prSet/>
      <dgm:spPr/>
      <dgm:t>
        <a:bodyPr/>
        <a:lstStyle/>
        <a:p>
          <a:endParaRPr lang="en-US"/>
        </a:p>
      </dgm:t>
    </dgm:pt>
    <dgm:pt modelId="{B208D5E1-6B10-4540-8569-423EF628318D}" type="sibTrans" cxnId="{DCC8569C-3BCC-4BFC-BFBF-CB0E51EB3276}">
      <dgm:prSet/>
      <dgm:spPr/>
      <dgm:t>
        <a:bodyPr/>
        <a:lstStyle/>
        <a:p>
          <a:endParaRPr lang="en-US"/>
        </a:p>
      </dgm:t>
    </dgm:pt>
    <dgm:pt modelId="{5DAF934E-4288-4F79-8405-D5FD48BA2943}">
      <dgm:prSet custT="1"/>
      <dgm:spPr/>
      <dgm:t>
        <a:bodyPr/>
        <a:lstStyle/>
        <a:p>
          <a:r>
            <a:rPr lang="en-US" sz="2600"/>
            <a:t>Tiền xử lý</a:t>
          </a:r>
        </a:p>
      </dgm:t>
    </dgm:pt>
    <dgm:pt modelId="{2F83F046-D88C-4D10-BC11-BF2910AF55BD}" type="parTrans" cxnId="{F20A65A0-5F69-49E9-9FB4-75A1E309D87A}">
      <dgm:prSet/>
      <dgm:spPr/>
      <dgm:t>
        <a:bodyPr/>
        <a:lstStyle/>
        <a:p>
          <a:endParaRPr lang="en-US"/>
        </a:p>
      </dgm:t>
    </dgm:pt>
    <dgm:pt modelId="{2CB6FB79-0F79-4F2E-9CAD-1F240BE8D6C8}" type="sibTrans" cxnId="{F20A65A0-5F69-49E9-9FB4-75A1E309D87A}">
      <dgm:prSet/>
      <dgm:spPr/>
      <dgm:t>
        <a:bodyPr/>
        <a:lstStyle/>
        <a:p>
          <a:endParaRPr lang="en-US"/>
        </a:p>
      </dgm:t>
    </dgm:pt>
    <dgm:pt modelId="{5764C8D1-BB92-4D8E-B4C4-E7618B96BB87}">
      <dgm:prSet custT="1"/>
      <dgm:spPr/>
      <dgm:t>
        <a:bodyPr/>
        <a:lstStyle/>
        <a:p>
          <a:r>
            <a:rPr lang="en-US" sz="2600" dirty="0" err="1"/>
            <a:t>Phân</a:t>
          </a:r>
          <a:r>
            <a:rPr lang="en-US" sz="2600" dirty="0"/>
            <a:t> </a:t>
          </a:r>
          <a:r>
            <a:rPr lang="en-US" sz="2600" dirty="0" err="1"/>
            <a:t>tích</a:t>
          </a:r>
          <a:r>
            <a:rPr lang="en-US" sz="2600" dirty="0"/>
            <a:t> </a:t>
          </a:r>
          <a:r>
            <a:rPr lang="en-US" sz="2600" dirty="0" err="1"/>
            <a:t>dữ</a:t>
          </a:r>
          <a:r>
            <a:rPr lang="en-US" sz="2600" dirty="0"/>
            <a:t> </a:t>
          </a:r>
          <a:r>
            <a:rPr lang="en-US" sz="2600" dirty="0" err="1"/>
            <a:t>liệu</a:t>
          </a:r>
          <a:r>
            <a:rPr lang="en-US" sz="2600" dirty="0"/>
            <a:t> </a:t>
          </a:r>
          <a:r>
            <a:rPr lang="en-US" sz="2600" dirty="0" err="1"/>
            <a:t>bằng</a:t>
          </a:r>
          <a:r>
            <a:rPr lang="en-US" sz="2600" dirty="0"/>
            <a:t> EDA</a:t>
          </a:r>
        </a:p>
      </dgm:t>
    </dgm:pt>
    <dgm:pt modelId="{1B3DA6B8-1998-42AD-9A06-A4E2F82603BD}" type="parTrans" cxnId="{80EFD906-31E8-49B4-847F-A79082211006}">
      <dgm:prSet/>
      <dgm:spPr/>
      <dgm:t>
        <a:bodyPr/>
        <a:lstStyle/>
        <a:p>
          <a:endParaRPr lang="en-US"/>
        </a:p>
      </dgm:t>
    </dgm:pt>
    <dgm:pt modelId="{CF68D1CA-D60A-4B82-A80C-281756888A61}" type="sibTrans" cxnId="{80EFD906-31E8-49B4-847F-A79082211006}">
      <dgm:prSet/>
      <dgm:spPr/>
      <dgm:t>
        <a:bodyPr/>
        <a:lstStyle/>
        <a:p>
          <a:endParaRPr lang="en-US"/>
        </a:p>
      </dgm:t>
    </dgm:pt>
    <dgm:pt modelId="{D52D6F50-6221-4004-B963-70DAE7045CDB}">
      <dgm:prSet custT="1"/>
      <dgm:spPr/>
      <dgm:t>
        <a:bodyPr/>
        <a:lstStyle/>
        <a:p>
          <a:r>
            <a:rPr lang="en-US" sz="2600" dirty="0" err="1"/>
            <a:t>Thuật</a:t>
          </a:r>
          <a:r>
            <a:rPr lang="en-US" sz="2600" dirty="0"/>
            <a:t> </a:t>
          </a:r>
          <a:r>
            <a:rPr lang="en-US" sz="2600" dirty="0" err="1"/>
            <a:t>toán</a:t>
          </a:r>
          <a:r>
            <a:rPr lang="en-US" sz="2600" dirty="0"/>
            <a:t> K-means</a:t>
          </a:r>
        </a:p>
      </dgm:t>
    </dgm:pt>
    <dgm:pt modelId="{727A1AE4-A80E-42A1-85C8-D48271E3A44C}" type="parTrans" cxnId="{EA05F6AC-0E7C-42A5-8D62-0C2B6D7F9481}">
      <dgm:prSet/>
      <dgm:spPr/>
      <dgm:t>
        <a:bodyPr/>
        <a:lstStyle/>
        <a:p>
          <a:endParaRPr lang="en-US"/>
        </a:p>
      </dgm:t>
    </dgm:pt>
    <dgm:pt modelId="{990E62DB-264F-4B73-9D08-7A64B28A666B}" type="sibTrans" cxnId="{EA05F6AC-0E7C-42A5-8D62-0C2B6D7F9481}">
      <dgm:prSet/>
      <dgm:spPr/>
      <dgm:t>
        <a:bodyPr/>
        <a:lstStyle/>
        <a:p>
          <a:endParaRPr lang="en-US"/>
        </a:p>
      </dgm:t>
    </dgm:pt>
    <dgm:pt modelId="{9B216350-8A6B-40A2-954F-F16F4FFA51A7}">
      <dgm:prSet custT="1"/>
      <dgm:spPr/>
      <dgm:t>
        <a:bodyPr/>
        <a:lstStyle/>
        <a:p>
          <a:r>
            <a:rPr lang="en-US" sz="2600" dirty="0" err="1"/>
            <a:t>Thuật</a:t>
          </a:r>
          <a:r>
            <a:rPr lang="en-US" sz="2600" dirty="0"/>
            <a:t> </a:t>
          </a:r>
          <a:r>
            <a:rPr lang="en-US" sz="2600" dirty="0" err="1"/>
            <a:t>toán</a:t>
          </a:r>
          <a:r>
            <a:rPr lang="en-US" sz="2600" dirty="0"/>
            <a:t> </a:t>
          </a:r>
          <a:r>
            <a:rPr lang="en-US" sz="2600" dirty="0" err="1"/>
            <a:t>Apriori</a:t>
          </a:r>
          <a:endParaRPr lang="en-US" sz="2600" dirty="0"/>
        </a:p>
      </dgm:t>
    </dgm:pt>
    <dgm:pt modelId="{CE9D6F6B-30C8-4B88-B2C9-5EB438F5905A}" type="parTrans" cxnId="{42391CC8-5948-4500-9AD7-57418E2964EB}">
      <dgm:prSet/>
      <dgm:spPr/>
      <dgm:t>
        <a:bodyPr/>
        <a:lstStyle/>
        <a:p>
          <a:endParaRPr lang="en-US"/>
        </a:p>
      </dgm:t>
    </dgm:pt>
    <dgm:pt modelId="{C51FEF91-5614-4AC0-AD27-7DA318276AFF}" type="sibTrans" cxnId="{42391CC8-5948-4500-9AD7-57418E2964EB}">
      <dgm:prSet/>
      <dgm:spPr/>
      <dgm:t>
        <a:bodyPr/>
        <a:lstStyle/>
        <a:p>
          <a:endParaRPr lang="en-US"/>
        </a:p>
      </dgm:t>
    </dgm:pt>
    <dgm:pt modelId="{84362DCF-4387-4865-B84A-A461371246D9}">
      <dgm:prSet custT="1"/>
      <dgm:spPr/>
      <dgm:t>
        <a:bodyPr/>
        <a:lstStyle/>
        <a:p>
          <a:r>
            <a:rPr lang="en-US" sz="2600" dirty="0" err="1"/>
            <a:t>Hồi</a:t>
          </a:r>
          <a:r>
            <a:rPr lang="en-US" sz="2600" dirty="0"/>
            <a:t> </a:t>
          </a:r>
          <a:r>
            <a:rPr lang="en-US" sz="2600" dirty="0" err="1"/>
            <a:t>quy</a:t>
          </a:r>
          <a:r>
            <a:rPr lang="en-US" sz="2600" dirty="0"/>
            <a:t> logistics (Logistic Regression)</a:t>
          </a:r>
        </a:p>
      </dgm:t>
    </dgm:pt>
    <dgm:pt modelId="{E54184D0-1E83-4790-9A2C-1128A74174C5}" type="parTrans" cxnId="{E3DB9275-13FE-419D-967C-0C13A3D24CC3}">
      <dgm:prSet/>
      <dgm:spPr/>
      <dgm:t>
        <a:bodyPr/>
        <a:lstStyle/>
        <a:p>
          <a:endParaRPr lang="en-US"/>
        </a:p>
      </dgm:t>
    </dgm:pt>
    <dgm:pt modelId="{97A23ED6-B7C6-4286-812E-596B2DB6B944}" type="sibTrans" cxnId="{E3DB9275-13FE-419D-967C-0C13A3D24CC3}">
      <dgm:prSet/>
      <dgm:spPr/>
      <dgm:t>
        <a:bodyPr/>
        <a:lstStyle/>
        <a:p>
          <a:endParaRPr lang="en-US"/>
        </a:p>
      </dgm:t>
    </dgm:pt>
    <dgm:pt modelId="{F729AF8E-DF41-4DA5-91A1-44497FE12A97}" type="pres">
      <dgm:prSet presAssocID="{D496E6F0-550E-4980-9117-5E135E1002CD}" presName="vert0" presStyleCnt="0">
        <dgm:presLayoutVars>
          <dgm:dir/>
          <dgm:animOne val="branch"/>
          <dgm:animLvl val="lvl"/>
        </dgm:presLayoutVars>
      </dgm:prSet>
      <dgm:spPr/>
    </dgm:pt>
    <dgm:pt modelId="{1E889CFA-33A8-4492-B7BF-AB490D437C83}" type="pres">
      <dgm:prSet presAssocID="{22BDA660-B8B4-433D-90BD-76C26703673B}" presName="thickLine" presStyleLbl="alignNode1" presStyleIdx="0" presStyleCnt="6"/>
      <dgm:spPr/>
    </dgm:pt>
    <dgm:pt modelId="{3F78BA82-2C4E-4598-8D4A-BC1EB7FE81A9}" type="pres">
      <dgm:prSet presAssocID="{22BDA660-B8B4-433D-90BD-76C26703673B}" presName="horz1" presStyleCnt="0"/>
      <dgm:spPr/>
    </dgm:pt>
    <dgm:pt modelId="{711DA0E9-CCE1-42DE-927F-47DDC5D55ECC}" type="pres">
      <dgm:prSet presAssocID="{22BDA660-B8B4-433D-90BD-76C26703673B}" presName="tx1" presStyleLbl="revTx" presStyleIdx="0" presStyleCnt="6"/>
      <dgm:spPr/>
    </dgm:pt>
    <dgm:pt modelId="{237354A9-5CF4-41B5-AB7F-56DEA8B5E0B5}" type="pres">
      <dgm:prSet presAssocID="{22BDA660-B8B4-433D-90BD-76C26703673B}" presName="vert1" presStyleCnt="0"/>
      <dgm:spPr/>
    </dgm:pt>
    <dgm:pt modelId="{56E7660F-58FC-4C13-B9DB-78AAABC6D43E}" type="pres">
      <dgm:prSet presAssocID="{5DAF934E-4288-4F79-8405-D5FD48BA2943}" presName="thickLine" presStyleLbl="alignNode1" presStyleIdx="1" presStyleCnt="6"/>
      <dgm:spPr/>
    </dgm:pt>
    <dgm:pt modelId="{1D46A6CD-34DD-4F55-88FC-5C7619A17171}" type="pres">
      <dgm:prSet presAssocID="{5DAF934E-4288-4F79-8405-D5FD48BA2943}" presName="horz1" presStyleCnt="0"/>
      <dgm:spPr/>
    </dgm:pt>
    <dgm:pt modelId="{D3C4E056-DF10-4FD0-9BDB-73E204A65FC4}" type="pres">
      <dgm:prSet presAssocID="{5DAF934E-4288-4F79-8405-D5FD48BA2943}" presName="tx1" presStyleLbl="revTx" presStyleIdx="1" presStyleCnt="6"/>
      <dgm:spPr/>
    </dgm:pt>
    <dgm:pt modelId="{D7526671-A899-4221-A9A3-61D3495F3F6B}" type="pres">
      <dgm:prSet presAssocID="{5DAF934E-4288-4F79-8405-D5FD48BA2943}" presName="vert1" presStyleCnt="0"/>
      <dgm:spPr/>
    </dgm:pt>
    <dgm:pt modelId="{1AA74B9B-126E-42FD-84F8-BB5352CFF9C4}" type="pres">
      <dgm:prSet presAssocID="{5764C8D1-BB92-4D8E-B4C4-E7618B96BB87}" presName="thickLine" presStyleLbl="alignNode1" presStyleIdx="2" presStyleCnt="6"/>
      <dgm:spPr/>
    </dgm:pt>
    <dgm:pt modelId="{8CA73237-CC1A-42E4-9EC1-A1AEF54C2444}" type="pres">
      <dgm:prSet presAssocID="{5764C8D1-BB92-4D8E-B4C4-E7618B96BB87}" presName="horz1" presStyleCnt="0"/>
      <dgm:spPr/>
    </dgm:pt>
    <dgm:pt modelId="{99C477ED-D626-4D4A-9F94-CDF076815F3F}" type="pres">
      <dgm:prSet presAssocID="{5764C8D1-BB92-4D8E-B4C4-E7618B96BB87}" presName="tx1" presStyleLbl="revTx" presStyleIdx="2" presStyleCnt="6"/>
      <dgm:spPr/>
    </dgm:pt>
    <dgm:pt modelId="{08872B13-640B-4168-B46B-EB1AA89CB9AB}" type="pres">
      <dgm:prSet presAssocID="{5764C8D1-BB92-4D8E-B4C4-E7618B96BB87}" presName="vert1" presStyleCnt="0"/>
      <dgm:spPr/>
    </dgm:pt>
    <dgm:pt modelId="{5F3729BD-99B6-4A50-90F5-2FF43E603334}" type="pres">
      <dgm:prSet presAssocID="{D52D6F50-6221-4004-B963-70DAE7045CDB}" presName="thickLine" presStyleLbl="alignNode1" presStyleIdx="3" presStyleCnt="6"/>
      <dgm:spPr/>
    </dgm:pt>
    <dgm:pt modelId="{89DE722D-5CE3-48B3-AC78-B8F5F01C932C}" type="pres">
      <dgm:prSet presAssocID="{D52D6F50-6221-4004-B963-70DAE7045CDB}" presName="horz1" presStyleCnt="0"/>
      <dgm:spPr/>
    </dgm:pt>
    <dgm:pt modelId="{C8A3BE23-EE3B-435E-BB59-86793B666727}" type="pres">
      <dgm:prSet presAssocID="{D52D6F50-6221-4004-B963-70DAE7045CDB}" presName="tx1" presStyleLbl="revTx" presStyleIdx="3" presStyleCnt="6"/>
      <dgm:spPr/>
    </dgm:pt>
    <dgm:pt modelId="{D394A348-6D96-41AA-A63A-ACDD319198D4}" type="pres">
      <dgm:prSet presAssocID="{D52D6F50-6221-4004-B963-70DAE7045CDB}" presName="vert1" presStyleCnt="0"/>
      <dgm:spPr/>
    </dgm:pt>
    <dgm:pt modelId="{A86036AC-1566-4A90-97C5-EC98E504900E}" type="pres">
      <dgm:prSet presAssocID="{9B216350-8A6B-40A2-954F-F16F4FFA51A7}" presName="thickLine" presStyleLbl="alignNode1" presStyleIdx="4" presStyleCnt="6"/>
      <dgm:spPr/>
    </dgm:pt>
    <dgm:pt modelId="{F6ED9568-A829-4320-A144-3AF53439BB43}" type="pres">
      <dgm:prSet presAssocID="{9B216350-8A6B-40A2-954F-F16F4FFA51A7}" presName="horz1" presStyleCnt="0"/>
      <dgm:spPr/>
    </dgm:pt>
    <dgm:pt modelId="{739A3F7B-213B-426A-BD45-4C50E05127E8}" type="pres">
      <dgm:prSet presAssocID="{9B216350-8A6B-40A2-954F-F16F4FFA51A7}" presName="tx1" presStyleLbl="revTx" presStyleIdx="4" presStyleCnt="6"/>
      <dgm:spPr/>
    </dgm:pt>
    <dgm:pt modelId="{0F8045F2-260F-4484-8548-40320DBB110B}" type="pres">
      <dgm:prSet presAssocID="{9B216350-8A6B-40A2-954F-F16F4FFA51A7}" presName="vert1" presStyleCnt="0"/>
      <dgm:spPr/>
    </dgm:pt>
    <dgm:pt modelId="{8EAF1CE5-F596-4B60-8ABE-D661EE316BF9}" type="pres">
      <dgm:prSet presAssocID="{84362DCF-4387-4865-B84A-A461371246D9}" presName="thickLine" presStyleLbl="alignNode1" presStyleIdx="5" presStyleCnt="6"/>
      <dgm:spPr/>
    </dgm:pt>
    <dgm:pt modelId="{36971BE1-0EFE-41D2-B151-12AAA6982B1B}" type="pres">
      <dgm:prSet presAssocID="{84362DCF-4387-4865-B84A-A461371246D9}" presName="horz1" presStyleCnt="0"/>
      <dgm:spPr/>
    </dgm:pt>
    <dgm:pt modelId="{C6D816C3-847D-4E54-BBC7-DA007E758D9D}" type="pres">
      <dgm:prSet presAssocID="{84362DCF-4387-4865-B84A-A461371246D9}" presName="tx1" presStyleLbl="revTx" presStyleIdx="5" presStyleCnt="6"/>
      <dgm:spPr/>
    </dgm:pt>
    <dgm:pt modelId="{6CC748DC-2E0F-4FBD-9217-F1581B864CD7}" type="pres">
      <dgm:prSet presAssocID="{84362DCF-4387-4865-B84A-A461371246D9}" presName="vert1" presStyleCnt="0"/>
      <dgm:spPr/>
    </dgm:pt>
  </dgm:ptLst>
  <dgm:cxnLst>
    <dgm:cxn modelId="{80EFD906-31E8-49B4-847F-A79082211006}" srcId="{D496E6F0-550E-4980-9117-5E135E1002CD}" destId="{5764C8D1-BB92-4D8E-B4C4-E7618B96BB87}" srcOrd="2" destOrd="0" parTransId="{1B3DA6B8-1998-42AD-9A06-A4E2F82603BD}" sibTransId="{CF68D1CA-D60A-4B82-A80C-281756888A61}"/>
    <dgm:cxn modelId="{82B68E3F-75EC-4591-BA4C-0F8906DC7668}" type="presOf" srcId="{D496E6F0-550E-4980-9117-5E135E1002CD}" destId="{F729AF8E-DF41-4DA5-91A1-44497FE12A97}" srcOrd="0" destOrd="0" presId="urn:microsoft.com/office/officeart/2008/layout/LinedList"/>
    <dgm:cxn modelId="{E3DB9275-13FE-419D-967C-0C13A3D24CC3}" srcId="{D496E6F0-550E-4980-9117-5E135E1002CD}" destId="{84362DCF-4387-4865-B84A-A461371246D9}" srcOrd="5" destOrd="0" parTransId="{E54184D0-1E83-4790-9A2C-1128A74174C5}" sibTransId="{97A23ED6-B7C6-4286-812E-596B2DB6B944}"/>
    <dgm:cxn modelId="{9A631A78-8EC1-49A9-978D-DD51649D3074}" type="presOf" srcId="{22BDA660-B8B4-433D-90BD-76C26703673B}" destId="{711DA0E9-CCE1-42DE-927F-47DDC5D55ECC}" srcOrd="0" destOrd="0" presId="urn:microsoft.com/office/officeart/2008/layout/LinedList"/>
    <dgm:cxn modelId="{FE651B8D-6787-44E2-A50A-DF0A12F7235A}" type="presOf" srcId="{5DAF934E-4288-4F79-8405-D5FD48BA2943}" destId="{D3C4E056-DF10-4FD0-9BDB-73E204A65FC4}" srcOrd="0" destOrd="0" presId="urn:microsoft.com/office/officeart/2008/layout/LinedList"/>
    <dgm:cxn modelId="{DCC8569C-3BCC-4BFC-BFBF-CB0E51EB3276}" srcId="{D496E6F0-550E-4980-9117-5E135E1002CD}" destId="{22BDA660-B8B4-433D-90BD-76C26703673B}" srcOrd="0" destOrd="0" parTransId="{4C6AA240-5F4B-4459-B32B-CB87CAC48B37}" sibTransId="{B208D5E1-6B10-4540-8569-423EF628318D}"/>
    <dgm:cxn modelId="{F20A65A0-5F69-49E9-9FB4-75A1E309D87A}" srcId="{D496E6F0-550E-4980-9117-5E135E1002CD}" destId="{5DAF934E-4288-4F79-8405-D5FD48BA2943}" srcOrd="1" destOrd="0" parTransId="{2F83F046-D88C-4D10-BC11-BF2910AF55BD}" sibTransId="{2CB6FB79-0F79-4F2E-9CAD-1F240BE8D6C8}"/>
    <dgm:cxn modelId="{83886FAB-F6FA-4197-BACC-70172ECAD1EE}" type="presOf" srcId="{5764C8D1-BB92-4D8E-B4C4-E7618B96BB87}" destId="{99C477ED-D626-4D4A-9F94-CDF076815F3F}" srcOrd="0" destOrd="0" presId="urn:microsoft.com/office/officeart/2008/layout/LinedList"/>
    <dgm:cxn modelId="{EA05F6AC-0E7C-42A5-8D62-0C2B6D7F9481}" srcId="{D496E6F0-550E-4980-9117-5E135E1002CD}" destId="{D52D6F50-6221-4004-B963-70DAE7045CDB}" srcOrd="3" destOrd="0" parTransId="{727A1AE4-A80E-42A1-85C8-D48271E3A44C}" sibTransId="{990E62DB-264F-4B73-9D08-7A64B28A666B}"/>
    <dgm:cxn modelId="{D72109BB-2BC3-4494-A49C-2D309410E73B}" type="presOf" srcId="{D52D6F50-6221-4004-B963-70DAE7045CDB}" destId="{C8A3BE23-EE3B-435E-BB59-86793B666727}" srcOrd="0" destOrd="0" presId="urn:microsoft.com/office/officeart/2008/layout/LinedList"/>
    <dgm:cxn modelId="{42391CC8-5948-4500-9AD7-57418E2964EB}" srcId="{D496E6F0-550E-4980-9117-5E135E1002CD}" destId="{9B216350-8A6B-40A2-954F-F16F4FFA51A7}" srcOrd="4" destOrd="0" parTransId="{CE9D6F6B-30C8-4B88-B2C9-5EB438F5905A}" sibTransId="{C51FEF91-5614-4AC0-AD27-7DA318276AFF}"/>
    <dgm:cxn modelId="{47FC3BCA-C5BA-4FEF-B08B-43C5B17F5BD9}" type="presOf" srcId="{84362DCF-4387-4865-B84A-A461371246D9}" destId="{C6D816C3-847D-4E54-BBC7-DA007E758D9D}" srcOrd="0" destOrd="0" presId="urn:microsoft.com/office/officeart/2008/layout/LinedList"/>
    <dgm:cxn modelId="{303CDBCD-51AC-44DF-95FE-C82AAE19FE9D}" type="presOf" srcId="{9B216350-8A6B-40A2-954F-F16F4FFA51A7}" destId="{739A3F7B-213B-426A-BD45-4C50E05127E8}" srcOrd="0" destOrd="0" presId="urn:microsoft.com/office/officeart/2008/layout/LinedList"/>
    <dgm:cxn modelId="{90364866-5CA4-4512-8EDE-F444039E54D8}" type="presParOf" srcId="{F729AF8E-DF41-4DA5-91A1-44497FE12A97}" destId="{1E889CFA-33A8-4492-B7BF-AB490D437C83}" srcOrd="0" destOrd="0" presId="urn:microsoft.com/office/officeart/2008/layout/LinedList"/>
    <dgm:cxn modelId="{79E9400C-B0F5-4D7E-9DA7-48EBBCA641DF}" type="presParOf" srcId="{F729AF8E-DF41-4DA5-91A1-44497FE12A97}" destId="{3F78BA82-2C4E-4598-8D4A-BC1EB7FE81A9}" srcOrd="1" destOrd="0" presId="urn:microsoft.com/office/officeart/2008/layout/LinedList"/>
    <dgm:cxn modelId="{611FDB02-CD29-44FF-A45E-68313A582F6C}" type="presParOf" srcId="{3F78BA82-2C4E-4598-8D4A-BC1EB7FE81A9}" destId="{711DA0E9-CCE1-42DE-927F-47DDC5D55ECC}" srcOrd="0" destOrd="0" presId="urn:microsoft.com/office/officeart/2008/layout/LinedList"/>
    <dgm:cxn modelId="{CCD18ED0-C9DF-4C2F-807E-BDD193D9DF89}" type="presParOf" srcId="{3F78BA82-2C4E-4598-8D4A-BC1EB7FE81A9}" destId="{237354A9-5CF4-41B5-AB7F-56DEA8B5E0B5}" srcOrd="1" destOrd="0" presId="urn:microsoft.com/office/officeart/2008/layout/LinedList"/>
    <dgm:cxn modelId="{2288D895-5F9D-4EF6-9F85-680C5ED798AA}" type="presParOf" srcId="{F729AF8E-DF41-4DA5-91A1-44497FE12A97}" destId="{56E7660F-58FC-4C13-B9DB-78AAABC6D43E}" srcOrd="2" destOrd="0" presId="urn:microsoft.com/office/officeart/2008/layout/LinedList"/>
    <dgm:cxn modelId="{82C3FFD6-9B4A-4970-BA3C-F6314DF9FD62}" type="presParOf" srcId="{F729AF8E-DF41-4DA5-91A1-44497FE12A97}" destId="{1D46A6CD-34DD-4F55-88FC-5C7619A17171}" srcOrd="3" destOrd="0" presId="urn:microsoft.com/office/officeart/2008/layout/LinedList"/>
    <dgm:cxn modelId="{B23E84D5-2785-440D-A542-B03CE98B26A2}" type="presParOf" srcId="{1D46A6CD-34DD-4F55-88FC-5C7619A17171}" destId="{D3C4E056-DF10-4FD0-9BDB-73E204A65FC4}" srcOrd="0" destOrd="0" presId="urn:microsoft.com/office/officeart/2008/layout/LinedList"/>
    <dgm:cxn modelId="{212C5166-38F7-484A-9130-61660B1123A3}" type="presParOf" srcId="{1D46A6CD-34DD-4F55-88FC-5C7619A17171}" destId="{D7526671-A899-4221-A9A3-61D3495F3F6B}" srcOrd="1" destOrd="0" presId="urn:microsoft.com/office/officeart/2008/layout/LinedList"/>
    <dgm:cxn modelId="{1D4CD3E9-36CE-4DFF-840C-1EE87A9B5B4E}" type="presParOf" srcId="{F729AF8E-DF41-4DA5-91A1-44497FE12A97}" destId="{1AA74B9B-126E-42FD-84F8-BB5352CFF9C4}" srcOrd="4" destOrd="0" presId="urn:microsoft.com/office/officeart/2008/layout/LinedList"/>
    <dgm:cxn modelId="{D85E99AA-8116-4598-9403-39AA4008BA5D}" type="presParOf" srcId="{F729AF8E-DF41-4DA5-91A1-44497FE12A97}" destId="{8CA73237-CC1A-42E4-9EC1-A1AEF54C2444}" srcOrd="5" destOrd="0" presId="urn:microsoft.com/office/officeart/2008/layout/LinedList"/>
    <dgm:cxn modelId="{B25AE4E5-8030-4B51-9EE9-2999B24E334B}" type="presParOf" srcId="{8CA73237-CC1A-42E4-9EC1-A1AEF54C2444}" destId="{99C477ED-D626-4D4A-9F94-CDF076815F3F}" srcOrd="0" destOrd="0" presId="urn:microsoft.com/office/officeart/2008/layout/LinedList"/>
    <dgm:cxn modelId="{E50E5A8F-2EB3-44AC-BBE3-7800638B4C83}" type="presParOf" srcId="{8CA73237-CC1A-42E4-9EC1-A1AEF54C2444}" destId="{08872B13-640B-4168-B46B-EB1AA89CB9AB}" srcOrd="1" destOrd="0" presId="urn:microsoft.com/office/officeart/2008/layout/LinedList"/>
    <dgm:cxn modelId="{5CF5B92F-22C2-4C29-94F3-BB8DCE6145FF}" type="presParOf" srcId="{F729AF8E-DF41-4DA5-91A1-44497FE12A97}" destId="{5F3729BD-99B6-4A50-90F5-2FF43E603334}" srcOrd="6" destOrd="0" presId="urn:microsoft.com/office/officeart/2008/layout/LinedList"/>
    <dgm:cxn modelId="{224E4966-596F-460E-8A46-31827FE27A3B}" type="presParOf" srcId="{F729AF8E-DF41-4DA5-91A1-44497FE12A97}" destId="{89DE722D-5CE3-48B3-AC78-B8F5F01C932C}" srcOrd="7" destOrd="0" presId="urn:microsoft.com/office/officeart/2008/layout/LinedList"/>
    <dgm:cxn modelId="{55FDCB0A-99E4-473A-895D-42DD87272895}" type="presParOf" srcId="{89DE722D-5CE3-48B3-AC78-B8F5F01C932C}" destId="{C8A3BE23-EE3B-435E-BB59-86793B666727}" srcOrd="0" destOrd="0" presId="urn:microsoft.com/office/officeart/2008/layout/LinedList"/>
    <dgm:cxn modelId="{6E57309F-55CA-48BF-BE40-E26E5D5D16EB}" type="presParOf" srcId="{89DE722D-5CE3-48B3-AC78-B8F5F01C932C}" destId="{D394A348-6D96-41AA-A63A-ACDD319198D4}" srcOrd="1" destOrd="0" presId="urn:microsoft.com/office/officeart/2008/layout/LinedList"/>
    <dgm:cxn modelId="{6EBB6D43-565A-4F30-9C3D-DD5CCBCC1B65}" type="presParOf" srcId="{F729AF8E-DF41-4DA5-91A1-44497FE12A97}" destId="{A86036AC-1566-4A90-97C5-EC98E504900E}" srcOrd="8" destOrd="0" presId="urn:microsoft.com/office/officeart/2008/layout/LinedList"/>
    <dgm:cxn modelId="{1569020E-A5FC-4AF1-886D-B8F728791C36}" type="presParOf" srcId="{F729AF8E-DF41-4DA5-91A1-44497FE12A97}" destId="{F6ED9568-A829-4320-A144-3AF53439BB43}" srcOrd="9" destOrd="0" presId="urn:microsoft.com/office/officeart/2008/layout/LinedList"/>
    <dgm:cxn modelId="{FC37B94D-9E3E-4BDB-811E-B46085C9662F}" type="presParOf" srcId="{F6ED9568-A829-4320-A144-3AF53439BB43}" destId="{739A3F7B-213B-426A-BD45-4C50E05127E8}" srcOrd="0" destOrd="0" presId="urn:microsoft.com/office/officeart/2008/layout/LinedList"/>
    <dgm:cxn modelId="{640069A3-82A4-4A85-8D36-9193990112D2}" type="presParOf" srcId="{F6ED9568-A829-4320-A144-3AF53439BB43}" destId="{0F8045F2-260F-4484-8548-40320DBB110B}" srcOrd="1" destOrd="0" presId="urn:microsoft.com/office/officeart/2008/layout/LinedList"/>
    <dgm:cxn modelId="{252B7362-4456-459E-B0F9-1A62884AF8B8}" type="presParOf" srcId="{F729AF8E-DF41-4DA5-91A1-44497FE12A97}" destId="{8EAF1CE5-F596-4B60-8ABE-D661EE316BF9}" srcOrd="10" destOrd="0" presId="urn:microsoft.com/office/officeart/2008/layout/LinedList"/>
    <dgm:cxn modelId="{3200F2CC-4EFA-4EBC-8FFA-77BCD8F7A728}" type="presParOf" srcId="{F729AF8E-DF41-4DA5-91A1-44497FE12A97}" destId="{36971BE1-0EFE-41D2-B151-12AAA6982B1B}" srcOrd="11" destOrd="0" presId="urn:microsoft.com/office/officeart/2008/layout/LinedList"/>
    <dgm:cxn modelId="{ACDAC60C-9871-420C-A54F-07AB2D3C4EE2}" type="presParOf" srcId="{36971BE1-0EFE-41D2-B151-12AAA6982B1B}" destId="{C6D816C3-847D-4E54-BBC7-DA007E758D9D}" srcOrd="0" destOrd="0" presId="urn:microsoft.com/office/officeart/2008/layout/LinedList"/>
    <dgm:cxn modelId="{760720C9-A189-4923-8679-5F83752090DA}" type="presParOf" srcId="{36971BE1-0EFE-41D2-B151-12AAA6982B1B}" destId="{6CC748DC-2E0F-4FBD-9217-F1581B864C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D99546E-2310-41BF-A892-38D84A0DDBB2}">
      <dgm:prSet/>
      <dgm:spPr/>
      <dgm:t>
        <a:bodyPr/>
        <a:lstStyle/>
        <a:p>
          <a:r>
            <a:rPr lang="vi-VN" dirty="0"/>
            <a:t>Dữ liệu “marketing_campaign.csv”  được lấy từ Kaggle với các thuộc tính sau: 	</a:t>
          </a:r>
          <a:endParaRPr lang="en-US" dirty="0"/>
        </a:p>
      </dgm:t>
    </dgm:pt>
    <dgm:pt modelId="{37C3249D-7845-44CB-9736-88ADC0B34103}" type="parTrans" cxnId="{4E8B00B0-A677-41B0-95D5-049A42919EB1}">
      <dgm:prSet/>
      <dgm:spPr/>
      <dgm:t>
        <a:bodyPr/>
        <a:lstStyle/>
        <a:p>
          <a:endParaRPr lang="en-US"/>
        </a:p>
      </dgm:t>
    </dgm:pt>
    <dgm:pt modelId="{4BCF817F-84B3-48B7-9AF0-541A9BF92BCD}" type="sibTrans" cxnId="{4E8B00B0-A677-41B0-95D5-049A42919EB1}">
      <dgm:prSet/>
      <dgm:spPr/>
      <dgm:t>
        <a:bodyPr/>
        <a:lstStyle/>
        <a:p>
          <a:endParaRPr lang="en-US"/>
        </a:p>
      </dgm:t>
    </dgm:pt>
    <dgm:pt modelId="{EF070FB2-6937-43AB-92A9-5FF6CC5EA97E}">
      <dgm:prSet/>
      <dgm:spPr/>
      <dgm:t>
        <a:bodyPr/>
        <a:lstStyle/>
        <a:p>
          <a:r>
            <a:rPr lang="vi-VN" dirty="0"/>
            <a:t>Về con người: 		</a:t>
          </a:r>
          <a:endParaRPr lang="en-US" dirty="0"/>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7BE22967-19FA-43FF-B970-D446CEBD6A35}">
      <dgm:prSet/>
      <dgm:spPr/>
      <dgm:t>
        <a:bodyPr/>
        <a:lstStyle/>
        <a:p>
          <a:r>
            <a:rPr lang="vi-VN" dirty="0"/>
            <a:t>-ID: Mã khách hành 		</a:t>
          </a:r>
          <a:endParaRPr lang="en-US" dirty="0"/>
        </a:p>
      </dgm:t>
    </dgm:pt>
    <dgm:pt modelId="{50A763EA-066A-40D6-9ED6-8E207693F140}" type="parTrans" cxnId="{7B7AE45A-1A90-4654-A0C0-C7F57F95289F}">
      <dgm:prSet/>
      <dgm:spPr/>
      <dgm:t>
        <a:bodyPr/>
        <a:lstStyle/>
        <a:p>
          <a:endParaRPr lang="en-US"/>
        </a:p>
      </dgm:t>
    </dgm:pt>
    <dgm:pt modelId="{67209B61-BE1B-4CCA-8E19-AAD0D4EA8F39}" type="sibTrans" cxnId="{7B7AE45A-1A90-4654-A0C0-C7F57F95289F}">
      <dgm:prSet/>
      <dgm:spPr/>
      <dgm:t>
        <a:bodyPr/>
        <a:lstStyle/>
        <a:p>
          <a:endParaRPr lang="en-US"/>
        </a:p>
      </dgm:t>
    </dgm:pt>
    <dgm:pt modelId="{3C31B725-F901-40E0-A849-94E95945DDC8}">
      <dgm:prSet/>
      <dgm:spPr/>
      <dgm:t>
        <a:bodyPr/>
        <a:lstStyle/>
        <a:p>
          <a:r>
            <a:rPr lang="vi-VN" dirty="0"/>
            <a:t>-Year_Birth: Năm sinh của khách hàng 		</a:t>
          </a:r>
          <a:endParaRPr lang="en-US" dirty="0"/>
        </a:p>
      </dgm:t>
    </dgm:pt>
    <dgm:pt modelId="{D3BAB9B1-B9DD-4B69-AF97-FBF66EEDCF32}" type="parTrans" cxnId="{0F914214-FDDC-4471-ABD1-3D21A09CAAEB}">
      <dgm:prSet/>
      <dgm:spPr/>
      <dgm:t>
        <a:bodyPr/>
        <a:lstStyle/>
        <a:p>
          <a:endParaRPr lang="en-US"/>
        </a:p>
      </dgm:t>
    </dgm:pt>
    <dgm:pt modelId="{39D75A00-3322-467E-B2AA-E332BC68FE5E}" type="sibTrans" cxnId="{0F914214-FDDC-4471-ABD1-3D21A09CAAEB}">
      <dgm:prSet/>
      <dgm:spPr/>
      <dgm:t>
        <a:bodyPr/>
        <a:lstStyle/>
        <a:p>
          <a:endParaRPr lang="en-US"/>
        </a:p>
      </dgm:t>
    </dgm:pt>
    <dgm:pt modelId="{E7DABACC-742D-4E52-B533-ED56E7097CD6}">
      <dgm:prSet/>
      <dgm:spPr/>
      <dgm:t>
        <a:bodyPr/>
        <a:lstStyle/>
        <a:p>
          <a:r>
            <a:rPr lang="vi-VN" dirty="0"/>
            <a:t>-Education: Trình độ học vấn 		</a:t>
          </a:r>
          <a:endParaRPr lang="en-US" dirty="0"/>
        </a:p>
      </dgm:t>
    </dgm:pt>
    <dgm:pt modelId="{8D6B5C45-228F-4F07-90EF-24A7456FB343}" type="parTrans" cxnId="{FE743164-DBEA-4301-B05E-D98A228F46A1}">
      <dgm:prSet/>
      <dgm:spPr/>
      <dgm:t>
        <a:bodyPr/>
        <a:lstStyle/>
        <a:p>
          <a:endParaRPr lang="en-US"/>
        </a:p>
      </dgm:t>
    </dgm:pt>
    <dgm:pt modelId="{C82273CA-FCEF-472F-93D7-712E55F7BB83}" type="sibTrans" cxnId="{FE743164-DBEA-4301-B05E-D98A228F46A1}">
      <dgm:prSet/>
      <dgm:spPr/>
      <dgm:t>
        <a:bodyPr/>
        <a:lstStyle/>
        <a:p>
          <a:endParaRPr lang="en-US"/>
        </a:p>
      </dgm:t>
    </dgm:pt>
    <dgm:pt modelId="{BD678984-9748-4E1A-BF42-773AC60AAA05}">
      <dgm:prSet/>
      <dgm:spPr/>
      <dgm:t>
        <a:bodyPr/>
        <a:lstStyle/>
        <a:p>
          <a:r>
            <a:rPr lang="vi-VN" dirty="0"/>
            <a:t>-Marital_Status: Tình trạng hôn nhân 		</a:t>
          </a:r>
          <a:endParaRPr lang="en-US" dirty="0"/>
        </a:p>
      </dgm:t>
    </dgm:pt>
    <dgm:pt modelId="{2617E7B8-7F8A-421E-8497-1B70EF290087}" type="parTrans" cxnId="{F289737E-DD90-4929-9D98-02ECF77210B5}">
      <dgm:prSet/>
      <dgm:spPr/>
      <dgm:t>
        <a:bodyPr/>
        <a:lstStyle/>
        <a:p>
          <a:endParaRPr lang="en-US"/>
        </a:p>
      </dgm:t>
    </dgm:pt>
    <dgm:pt modelId="{A3C96BB7-7598-4931-B29E-78535529F0D3}" type="sibTrans" cxnId="{F289737E-DD90-4929-9D98-02ECF77210B5}">
      <dgm:prSet/>
      <dgm:spPr/>
      <dgm:t>
        <a:bodyPr/>
        <a:lstStyle/>
        <a:p>
          <a:endParaRPr lang="en-US"/>
        </a:p>
      </dgm:t>
    </dgm:pt>
    <dgm:pt modelId="{145092F3-243C-46C2-90C8-73CB6634D55A}">
      <dgm:prSet/>
      <dgm:spPr/>
      <dgm:t>
        <a:bodyPr/>
        <a:lstStyle/>
        <a:p>
          <a:r>
            <a:rPr lang="vi-VN" dirty="0"/>
            <a:t>-Income: Thu nhập 		</a:t>
          </a:r>
          <a:endParaRPr lang="en-US" dirty="0"/>
        </a:p>
      </dgm:t>
    </dgm:pt>
    <dgm:pt modelId="{79BD8737-D079-46B5-B525-2B7E3DA5217F}" type="parTrans" cxnId="{40018034-D305-489D-A851-B134D818A042}">
      <dgm:prSet/>
      <dgm:spPr/>
      <dgm:t>
        <a:bodyPr/>
        <a:lstStyle/>
        <a:p>
          <a:endParaRPr lang="en-US"/>
        </a:p>
      </dgm:t>
    </dgm:pt>
    <dgm:pt modelId="{8B132624-6AC8-4A90-9BF8-1AA7F5E2CA2C}" type="sibTrans" cxnId="{40018034-D305-489D-A851-B134D818A042}">
      <dgm:prSet/>
      <dgm:spPr/>
      <dgm:t>
        <a:bodyPr/>
        <a:lstStyle/>
        <a:p>
          <a:endParaRPr lang="en-US"/>
        </a:p>
      </dgm:t>
    </dgm:pt>
    <dgm:pt modelId="{8B0E9AF4-8A4E-4CD8-9EC0-CBE1578F56B6}">
      <dgm:prSet/>
      <dgm:spPr/>
      <dgm:t>
        <a:bodyPr/>
        <a:lstStyle/>
        <a:p>
          <a:r>
            <a:rPr lang="vi-VN" dirty="0"/>
            <a:t>-Kidhome: Số trẻ em trong nhà 		</a:t>
          </a:r>
          <a:endParaRPr lang="en-US" dirty="0"/>
        </a:p>
      </dgm:t>
    </dgm:pt>
    <dgm:pt modelId="{87C1D38C-A0C8-4B97-A425-86CE0A434592}" type="parTrans" cxnId="{51246E62-42A2-40C2-BF6B-F6F43A923AD0}">
      <dgm:prSet/>
      <dgm:spPr/>
      <dgm:t>
        <a:bodyPr/>
        <a:lstStyle/>
        <a:p>
          <a:endParaRPr lang="en-US"/>
        </a:p>
      </dgm:t>
    </dgm:pt>
    <dgm:pt modelId="{5DD6931B-047E-4704-848E-F90D23BF19C1}" type="sibTrans" cxnId="{51246E62-42A2-40C2-BF6B-F6F43A923AD0}">
      <dgm:prSet/>
      <dgm:spPr/>
      <dgm:t>
        <a:bodyPr/>
        <a:lstStyle/>
        <a:p>
          <a:endParaRPr lang="en-US"/>
        </a:p>
      </dgm:t>
    </dgm:pt>
    <dgm:pt modelId="{EB42D102-A798-4A4F-88E3-95ACD234276F}">
      <dgm:prSet/>
      <dgm:spPr/>
      <dgm:t>
        <a:bodyPr/>
        <a:lstStyle/>
        <a:p>
          <a:r>
            <a:rPr lang="vi-VN" dirty="0"/>
            <a:t>-Teenhome: Số trẻ vị thành niên trong nhà 		</a:t>
          </a:r>
          <a:endParaRPr lang="en-US" dirty="0"/>
        </a:p>
      </dgm:t>
    </dgm:pt>
    <dgm:pt modelId="{88407899-E58A-421E-959A-087157B4E1DD}" type="parTrans" cxnId="{CB8DBA1B-D348-4188-8302-0E84525542BC}">
      <dgm:prSet/>
      <dgm:spPr/>
      <dgm:t>
        <a:bodyPr/>
        <a:lstStyle/>
        <a:p>
          <a:endParaRPr lang="en-US"/>
        </a:p>
      </dgm:t>
    </dgm:pt>
    <dgm:pt modelId="{C399CABC-CEC9-4AFB-AF4F-30E5DC0D57E6}" type="sibTrans" cxnId="{CB8DBA1B-D348-4188-8302-0E84525542BC}">
      <dgm:prSet/>
      <dgm:spPr/>
      <dgm:t>
        <a:bodyPr/>
        <a:lstStyle/>
        <a:p>
          <a:endParaRPr lang="en-US"/>
        </a:p>
      </dgm:t>
    </dgm:pt>
    <dgm:pt modelId="{F73ECE58-6D89-4AB7-8C97-25651C1FA235}">
      <dgm:prSet/>
      <dgm:spPr/>
      <dgm:t>
        <a:bodyPr/>
        <a:lstStyle/>
        <a:p>
          <a:r>
            <a:rPr lang="vi-VN"/>
            <a:t>-Dt_Customer: Ngày khách hàng đăng kí thẻ 		</a:t>
          </a:r>
          <a:endParaRPr lang="en-US"/>
        </a:p>
      </dgm:t>
    </dgm:pt>
    <dgm:pt modelId="{8D81730E-E8B7-4AE8-A53A-62946D974B39}" type="parTrans" cxnId="{20039B50-BAF8-41A1-9226-35569D47695B}">
      <dgm:prSet/>
      <dgm:spPr/>
      <dgm:t>
        <a:bodyPr/>
        <a:lstStyle/>
        <a:p>
          <a:endParaRPr lang="en-US"/>
        </a:p>
      </dgm:t>
    </dgm:pt>
    <dgm:pt modelId="{9F3F5037-AD44-4A0D-A866-833310DDB596}" type="sibTrans" cxnId="{20039B50-BAF8-41A1-9226-35569D47695B}">
      <dgm:prSet/>
      <dgm:spPr/>
      <dgm:t>
        <a:bodyPr/>
        <a:lstStyle/>
        <a:p>
          <a:endParaRPr lang="en-US"/>
        </a:p>
      </dgm:t>
    </dgm:pt>
    <dgm:pt modelId="{F4FFE35E-FD28-4114-BAA5-E61D2DF4FF7B}">
      <dgm:prSet/>
      <dgm:spPr/>
      <dgm:t>
        <a:bodyPr/>
        <a:lstStyle/>
        <a:p>
          <a:r>
            <a:rPr lang="vi-VN" dirty="0"/>
            <a:t>-Recency: Số ngày kể từ lần cuối khách hàng mua hàng 		</a:t>
          </a:r>
          <a:endParaRPr lang="en-US" dirty="0"/>
        </a:p>
      </dgm:t>
    </dgm:pt>
    <dgm:pt modelId="{F5D16F80-B792-4339-AEDC-974A3735B111}" type="parTrans" cxnId="{40B8B310-1EAF-4867-89C2-39D063B82A5C}">
      <dgm:prSet/>
      <dgm:spPr/>
      <dgm:t>
        <a:bodyPr/>
        <a:lstStyle/>
        <a:p>
          <a:endParaRPr lang="en-US"/>
        </a:p>
      </dgm:t>
    </dgm:pt>
    <dgm:pt modelId="{F1DBE30B-F24F-4CA3-8C97-7AD460DCC8D3}" type="sibTrans" cxnId="{40B8B310-1EAF-4867-89C2-39D063B82A5C}">
      <dgm:prSet/>
      <dgm:spPr/>
      <dgm:t>
        <a:bodyPr/>
        <a:lstStyle/>
        <a:p>
          <a:endParaRPr lang="en-US"/>
        </a:p>
      </dgm:t>
    </dgm:pt>
    <dgm:pt modelId="{563E1672-22BA-4C56-81C8-350E654D6AFC}">
      <dgm:prSet/>
      <dgm:spPr/>
      <dgm:t>
        <a:bodyPr/>
        <a:lstStyle/>
        <a:p>
          <a:r>
            <a:rPr lang="vi-VN" dirty="0"/>
            <a:t>-Complain: 1 nếu khách hàng phàn nàn trong vòng 2 năm đổ lại, ngược lại là 0</a:t>
          </a:r>
          <a:endParaRPr lang="en-US" dirty="0"/>
        </a:p>
      </dgm:t>
    </dgm:pt>
    <dgm:pt modelId="{2E56C749-1446-4183-A2E5-ECD43CF5C2E5}" type="parTrans" cxnId="{2104033F-A763-4788-87ED-BCDC3F40FEFB}">
      <dgm:prSet/>
      <dgm:spPr/>
      <dgm:t>
        <a:bodyPr/>
        <a:lstStyle/>
        <a:p>
          <a:endParaRPr lang="en-US"/>
        </a:p>
      </dgm:t>
    </dgm:pt>
    <dgm:pt modelId="{B889D980-271E-42D7-A7C5-0806378906F0}" type="sibTrans" cxnId="{2104033F-A763-4788-87ED-BCDC3F40FEFB}">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FC461ED9-6D27-4928-8C44-B9AD70B5A99E}" type="pres">
      <dgm:prSet presAssocID="{4D99546E-2310-41BF-A892-38D84A0DDBB2}" presName="parentText" presStyleLbl="node1" presStyleIdx="0" presStyleCnt="2">
        <dgm:presLayoutVars>
          <dgm:chMax val="0"/>
          <dgm:bulletEnabled val="1"/>
        </dgm:presLayoutVars>
      </dgm:prSet>
      <dgm:spPr/>
    </dgm:pt>
    <dgm:pt modelId="{E5189FEC-E939-4A64-8D50-C0DC27C7E6B6}" type="pres">
      <dgm:prSet presAssocID="{4BCF817F-84B3-48B7-9AF0-541A9BF92BCD}" presName="spacer" presStyleCnt="0"/>
      <dgm:spPr/>
    </dgm:pt>
    <dgm:pt modelId="{E0C57246-ADDB-419F-A216-5C3BCA070E7A}" type="pres">
      <dgm:prSet presAssocID="{EF070FB2-6937-43AB-92A9-5FF6CC5EA97E}" presName="parentText" presStyleLbl="node1" presStyleIdx="1" presStyleCnt="2" custScaleY="74557">
        <dgm:presLayoutVars>
          <dgm:chMax val="0"/>
          <dgm:bulletEnabled val="1"/>
        </dgm:presLayoutVars>
      </dgm:prSet>
      <dgm:spPr/>
    </dgm:pt>
    <dgm:pt modelId="{0407E26B-0C75-4DED-B411-B1797AD0B61A}" type="pres">
      <dgm:prSet presAssocID="{EF070FB2-6937-43AB-92A9-5FF6CC5EA97E}" presName="childText" presStyleLbl="revTx" presStyleIdx="0" presStyleCnt="1">
        <dgm:presLayoutVars>
          <dgm:bulletEnabled val="1"/>
        </dgm:presLayoutVars>
      </dgm:prSet>
      <dgm:spPr/>
    </dgm:pt>
  </dgm:ptLst>
  <dgm:cxnLst>
    <dgm:cxn modelId="{40B8B310-1EAF-4867-89C2-39D063B82A5C}" srcId="{EF070FB2-6937-43AB-92A9-5FF6CC5EA97E}" destId="{F4FFE35E-FD28-4114-BAA5-E61D2DF4FF7B}" srcOrd="8" destOrd="0" parTransId="{F5D16F80-B792-4339-AEDC-974A3735B111}" sibTransId="{F1DBE30B-F24F-4CA3-8C97-7AD460DCC8D3}"/>
    <dgm:cxn modelId="{0F914214-FDDC-4471-ABD1-3D21A09CAAEB}" srcId="{EF070FB2-6937-43AB-92A9-5FF6CC5EA97E}" destId="{3C31B725-F901-40E0-A849-94E95945DDC8}" srcOrd="1" destOrd="0" parTransId="{D3BAB9B1-B9DD-4B69-AF97-FBF66EEDCF32}" sibTransId="{39D75A00-3322-467E-B2AA-E332BC68FE5E}"/>
    <dgm:cxn modelId="{083C5814-75A1-4C5F-8D3A-74E50058E2D5}" type="presOf" srcId="{F73ECE58-6D89-4AB7-8C97-25651C1FA235}" destId="{0407E26B-0C75-4DED-B411-B1797AD0B61A}" srcOrd="0" destOrd="7" presId="urn:microsoft.com/office/officeart/2005/8/layout/vList2"/>
    <dgm:cxn modelId="{F25CDF14-1A3D-41FE-8768-D0976E2ABB21}" type="presOf" srcId="{7BE22967-19FA-43FF-B970-D446CEBD6A35}" destId="{0407E26B-0C75-4DED-B411-B1797AD0B61A}" srcOrd="0" destOrd="0" presId="urn:microsoft.com/office/officeart/2005/8/layout/vList2"/>
    <dgm:cxn modelId="{CB8DBA1B-D348-4188-8302-0E84525542BC}" srcId="{EF070FB2-6937-43AB-92A9-5FF6CC5EA97E}" destId="{EB42D102-A798-4A4F-88E3-95ACD234276F}" srcOrd="6" destOrd="0" parTransId="{88407899-E58A-421E-959A-087157B4E1DD}" sibTransId="{C399CABC-CEC9-4AFB-AF4F-30E5DC0D57E6}"/>
    <dgm:cxn modelId="{07D66725-D92C-4635-8C08-114D03C93C09}" type="presOf" srcId="{4D99546E-2310-41BF-A892-38D84A0DDBB2}" destId="{FC461ED9-6D27-4928-8C44-B9AD70B5A99E}" srcOrd="0" destOrd="0" presId="urn:microsoft.com/office/officeart/2005/8/layout/vList2"/>
    <dgm:cxn modelId="{40018034-D305-489D-A851-B134D818A042}" srcId="{EF070FB2-6937-43AB-92A9-5FF6CC5EA97E}" destId="{145092F3-243C-46C2-90C8-73CB6634D55A}" srcOrd="4" destOrd="0" parTransId="{79BD8737-D079-46B5-B525-2B7E3DA5217F}" sibTransId="{8B132624-6AC8-4A90-9BF8-1AA7F5E2CA2C}"/>
    <dgm:cxn modelId="{65DAD13A-590D-48C1-8985-A2E92A63ED4D}" type="presOf" srcId="{E7DABACC-742D-4E52-B533-ED56E7097CD6}" destId="{0407E26B-0C75-4DED-B411-B1797AD0B61A}" srcOrd="0" destOrd="2" presId="urn:microsoft.com/office/officeart/2005/8/layout/vList2"/>
    <dgm:cxn modelId="{2104033F-A763-4788-87ED-BCDC3F40FEFB}" srcId="{EF070FB2-6937-43AB-92A9-5FF6CC5EA97E}" destId="{563E1672-22BA-4C56-81C8-350E654D6AFC}" srcOrd="9" destOrd="0" parTransId="{2E56C749-1446-4183-A2E5-ECD43CF5C2E5}" sibTransId="{B889D980-271E-42D7-A7C5-0806378906F0}"/>
    <dgm:cxn modelId="{51246E62-42A2-40C2-BF6B-F6F43A923AD0}" srcId="{EF070FB2-6937-43AB-92A9-5FF6CC5EA97E}" destId="{8B0E9AF4-8A4E-4CD8-9EC0-CBE1578F56B6}" srcOrd="5" destOrd="0" parTransId="{87C1D38C-A0C8-4B97-A425-86CE0A434592}" sibTransId="{5DD6931B-047E-4704-848E-F90D23BF19C1}"/>
    <dgm:cxn modelId="{FE743164-DBEA-4301-B05E-D98A228F46A1}" srcId="{EF070FB2-6937-43AB-92A9-5FF6CC5EA97E}" destId="{E7DABACC-742D-4E52-B533-ED56E7097CD6}" srcOrd="2" destOrd="0" parTransId="{8D6B5C45-228F-4F07-90EF-24A7456FB343}" sibTransId="{C82273CA-FCEF-472F-93D7-712E55F7BB83}"/>
    <dgm:cxn modelId="{5567E96A-5E80-4A51-9A97-F549CF0B566A}" type="presOf" srcId="{8B0E9AF4-8A4E-4CD8-9EC0-CBE1578F56B6}" destId="{0407E26B-0C75-4DED-B411-B1797AD0B61A}" srcOrd="0" destOrd="5" presId="urn:microsoft.com/office/officeart/2005/8/layout/vList2"/>
    <dgm:cxn modelId="{9F1F954F-181B-4E49-BD8B-73B9657A7CA3}" type="presOf" srcId="{145092F3-243C-46C2-90C8-73CB6634D55A}" destId="{0407E26B-0C75-4DED-B411-B1797AD0B61A}" srcOrd="0" destOrd="4" presId="urn:microsoft.com/office/officeart/2005/8/layout/vList2"/>
    <dgm:cxn modelId="{20039B50-BAF8-41A1-9226-35569D47695B}" srcId="{EF070FB2-6937-43AB-92A9-5FF6CC5EA97E}" destId="{F73ECE58-6D89-4AB7-8C97-25651C1FA235}" srcOrd="7" destOrd="0" parTransId="{8D81730E-E8B7-4AE8-A53A-62946D974B39}" sibTransId="{9F3F5037-AD44-4A0D-A866-833310DDB596}"/>
    <dgm:cxn modelId="{F7009252-53DA-4CE1-BBE6-45038A5EEA4F}" type="presOf" srcId="{563E1672-22BA-4C56-81C8-350E654D6AFC}" destId="{0407E26B-0C75-4DED-B411-B1797AD0B61A}" srcOrd="0" destOrd="9" presId="urn:microsoft.com/office/officeart/2005/8/layout/vList2"/>
    <dgm:cxn modelId="{DB055859-2DFC-4408-B60F-42841F2A5DBA}" type="presOf" srcId="{EB42D102-A798-4A4F-88E3-95ACD234276F}" destId="{0407E26B-0C75-4DED-B411-B1797AD0B61A}" srcOrd="0" destOrd="6" presId="urn:microsoft.com/office/officeart/2005/8/layout/vList2"/>
    <dgm:cxn modelId="{7B7AE45A-1A90-4654-A0C0-C7F57F95289F}" srcId="{EF070FB2-6937-43AB-92A9-5FF6CC5EA97E}" destId="{7BE22967-19FA-43FF-B970-D446CEBD6A35}" srcOrd="0" destOrd="0" parTransId="{50A763EA-066A-40D6-9ED6-8E207693F140}" sibTransId="{67209B61-BE1B-4CCA-8E19-AAD0D4EA8F39}"/>
    <dgm:cxn modelId="{F289737E-DD90-4929-9D98-02ECF77210B5}" srcId="{EF070FB2-6937-43AB-92A9-5FF6CC5EA97E}" destId="{BD678984-9748-4E1A-BF42-773AC60AAA05}" srcOrd="3" destOrd="0" parTransId="{2617E7B8-7F8A-421E-8497-1B70EF290087}" sibTransId="{A3C96BB7-7598-4931-B29E-78535529F0D3}"/>
    <dgm:cxn modelId="{2B82FD96-2ED1-48A0-834D-AEA0BB5154F5}" srcId="{615E2695-A1E4-42EA-BDB7-F761EBB9A788}" destId="{EF070FB2-6937-43AB-92A9-5FF6CC5EA97E}" srcOrd="1" destOrd="0" parTransId="{5F465B34-5F5C-4655-849D-198EADC8A90D}" sibTransId="{80566823-3AD6-4F30-91AA-B0085A02B5A1}"/>
    <dgm:cxn modelId="{F3D367A8-0C58-4B81-B4BE-F19C6C7ED23D}" type="presOf" srcId="{EF070FB2-6937-43AB-92A9-5FF6CC5EA97E}" destId="{E0C57246-ADDB-419F-A216-5C3BCA070E7A}" srcOrd="0" destOrd="0" presId="urn:microsoft.com/office/officeart/2005/8/layout/vList2"/>
    <dgm:cxn modelId="{AD0D47AC-1155-4D64-B76C-8907BF536EBC}" type="presOf" srcId="{3C31B725-F901-40E0-A849-94E95945DDC8}" destId="{0407E26B-0C75-4DED-B411-B1797AD0B61A}" srcOrd="0" destOrd="1" presId="urn:microsoft.com/office/officeart/2005/8/layout/vList2"/>
    <dgm:cxn modelId="{4E8B00B0-A677-41B0-95D5-049A42919EB1}" srcId="{615E2695-A1E4-42EA-BDB7-F761EBB9A788}" destId="{4D99546E-2310-41BF-A892-38D84A0DDBB2}" srcOrd="0" destOrd="0" parTransId="{37C3249D-7845-44CB-9736-88ADC0B34103}" sibTransId="{4BCF817F-84B3-48B7-9AF0-541A9BF92BCD}"/>
    <dgm:cxn modelId="{D047EEB1-A3FF-4882-87B8-FA531E4643FE}" type="presOf" srcId="{615E2695-A1E4-42EA-BDB7-F761EBB9A788}" destId="{C7C6C188-A9C8-4600-939D-12909BED1870}" srcOrd="0" destOrd="0" presId="urn:microsoft.com/office/officeart/2005/8/layout/vList2"/>
    <dgm:cxn modelId="{6FAE79BA-756A-4A29-851A-7387162C2AB7}" type="presOf" srcId="{BD678984-9748-4E1A-BF42-773AC60AAA05}" destId="{0407E26B-0C75-4DED-B411-B1797AD0B61A}" srcOrd="0" destOrd="3" presId="urn:microsoft.com/office/officeart/2005/8/layout/vList2"/>
    <dgm:cxn modelId="{5E6845E6-1831-44E8-BC17-51404DAEF9C6}" type="presOf" srcId="{F4FFE35E-FD28-4114-BAA5-E61D2DF4FF7B}" destId="{0407E26B-0C75-4DED-B411-B1797AD0B61A}" srcOrd="0" destOrd="8" presId="urn:microsoft.com/office/officeart/2005/8/layout/vList2"/>
    <dgm:cxn modelId="{50B4C197-6CE3-41B9-872B-353B5E55D432}" type="presParOf" srcId="{C7C6C188-A9C8-4600-939D-12909BED1870}" destId="{FC461ED9-6D27-4928-8C44-B9AD70B5A99E}" srcOrd="0" destOrd="0" presId="urn:microsoft.com/office/officeart/2005/8/layout/vList2"/>
    <dgm:cxn modelId="{9D5340CE-93DA-494C-936D-C2129FBF65C0}" type="presParOf" srcId="{C7C6C188-A9C8-4600-939D-12909BED1870}" destId="{E5189FEC-E939-4A64-8D50-C0DC27C7E6B6}" srcOrd="1" destOrd="0" presId="urn:microsoft.com/office/officeart/2005/8/layout/vList2"/>
    <dgm:cxn modelId="{C75652AA-884F-4839-ABEB-86F32527EC02}" type="presParOf" srcId="{C7C6C188-A9C8-4600-939D-12909BED1870}" destId="{E0C57246-ADDB-419F-A216-5C3BCA070E7A}" srcOrd="2" destOrd="0" presId="urn:microsoft.com/office/officeart/2005/8/layout/vList2"/>
    <dgm:cxn modelId="{7FB07DFB-9EDF-4489-9534-EBFD4A58D143}" type="presParOf" srcId="{C7C6C188-A9C8-4600-939D-12909BED1870}" destId="{0407E26B-0C75-4DED-B411-B1797AD0B61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F070FB2-6937-43AB-92A9-5FF6CC5EA97E}">
      <dgm:prSet/>
      <dgm:spPr/>
      <dgm:t>
        <a:bodyPr/>
        <a:lstStyle/>
        <a:p>
          <a:r>
            <a:rPr lang="en-US"/>
            <a:t>Về sản phẩm:</a:t>
          </a:r>
          <a:endParaRPr lang="en-US" dirty="0"/>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814026A1-EAD5-4C71-B296-6126CD45CE5D}">
      <dgm:prSet/>
      <dgm:spPr/>
      <dgm:t>
        <a:bodyPr/>
        <a:lstStyle/>
        <a:p>
          <a:pPr>
            <a:lnSpc>
              <a:spcPct val="100000"/>
            </a:lnSpc>
          </a:pPr>
          <a:r>
            <a:rPr lang="vi-VN" dirty="0"/>
            <a:t>-MntWines: Số tiền khách hàng đã chi ra để mua rượu trong vòng 2 năm</a:t>
          </a:r>
        </a:p>
      </dgm:t>
    </dgm:pt>
    <dgm:pt modelId="{65BED6DD-0094-4CE8-B6D2-92F7AF6BBBF3}" type="parTrans" cxnId="{52A3633D-4521-4BD6-9253-B2E95980F486}">
      <dgm:prSet/>
      <dgm:spPr/>
      <dgm:t>
        <a:bodyPr/>
        <a:lstStyle/>
        <a:p>
          <a:endParaRPr lang="en-US"/>
        </a:p>
      </dgm:t>
    </dgm:pt>
    <dgm:pt modelId="{9AFE4931-C1BB-4710-92C5-674E09475E8E}" type="sibTrans" cxnId="{52A3633D-4521-4BD6-9253-B2E95980F486}">
      <dgm:prSet/>
      <dgm:spPr/>
      <dgm:t>
        <a:bodyPr/>
        <a:lstStyle/>
        <a:p>
          <a:endParaRPr lang="en-US"/>
        </a:p>
      </dgm:t>
    </dgm:pt>
    <dgm:pt modelId="{0C6AD5A2-C5EB-4980-BC39-F1BF78726D28}">
      <dgm:prSet/>
      <dgm:spPr/>
      <dgm:t>
        <a:bodyPr/>
        <a:lstStyle/>
        <a:p>
          <a:pPr>
            <a:lnSpc>
              <a:spcPct val="100000"/>
            </a:lnSpc>
          </a:pPr>
          <a:r>
            <a:rPr lang="en-US" dirty="0"/>
            <a:t>-</a:t>
          </a:r>
          <a:r>
            <a:rPr lang="en-US" dirty="0" err="1"/>
            <a:t>MntFruits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trái</a:t>
          </a:r>
          <a:r>
            <a:rPr lang="en-US" dirty="0"/>
            <a:t> </a:t>
          </a:r>
          <a:r>
            <a:rPr lang="en-US" dirty="0" err="1"/>
            <a:t>cây</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DC16FED5-052C-4B34-9FB5-C12ACF3E1D3F}" type="parTrans" cxnId="{65EE099C-F6CC-4D5B-B4FB-4F3ABF4D984E}">
      <dgm:prSet/>
      <dgm:spPr/>
      <dgm:t>
        <a:bodyPr/>
        <a:lstStyle/>
        <a:p>
          <a:endParaRPr lang="en-US"/>
        </a:p>
      </dgm:t>
    </dgm:pt>
    <dgm:pt modelId="{4FB9315E-4C41-4CD3-8003-49A91F2923EE}" type="sibTrans" cxnId="{65EE099C-F6CC-4D5B-B4FB-4F3ABF4D984E}">
      <dgm:prSet/>
      <dgm:spPr/>
      <dgm:t>
        <a:bodyPr/>
        <a:lstStyle/>
        <a:p>
          <a:endParaRPr lang="en-US"/>
        </a:p>
      </dgm:t>
    </dgm:pt>
    <dgm:pt modelId="{C00B251D-BD2B-4363-A32B-518139990A7F}">
      <dgm:prSet/>
      <dgm:spPr/>
      <dgm:t>
        <a:bodyPr/>
        <a:lstStyle/>
        <a:p>
          <a:pPr>
            <a:lnSpc>
              <a:spcPct val="100000"/>
            </a:lnSpc>
          </a:pPr>
          <a:r>
            <a:rPr lang="en-US" dirty="0"/>
            <a:t>-</a:t>
          </a:r>
          <a:r>
            <a:rPr lang="en-US" dirty="0" err="1"/>
            <a:t>MntMeatProducts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các</a:t>
          </a:r>
          <a:r>
            <a:rPr lang="en-US" dirty="0"/>
            <a:t> </a:t>
          </a:r>
          <a:r>
            <a:rPr lang="en-US" dirty="0" err="1"/>
            <a:t>sản</a:t>
          </a:r>
          <a:r>
            <a:rPr lang="en-US" dirty="0"/>
            <a:t> phẩm </a:t>
          </a:r>
          <a:r>
            <a:rPr lang="en-US" dirty="0" err="1"/>
            <a:t>từ</a:t>
          </a:r>
          <a:r>
            <a:rPr lang="en-US" dirty="0"/>
            <a:t> </a:t>
          </a:r>
          <a:r>
            <a:rPr lang="en-US" dirty="0" err="1"/>
            <a:t>thịt</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082AC5AB-D4DD-4759-91A9-9B30685A74E1}" type="parTrans" cxnId="{C9323289-32AA-4AC2-A3F9-ED3B5FB1B85B}">
      <dgm:prSet/>
      <dgm:spPr/>
      <dgm:t>
        <a:bodyPr/>
        <a:lstStyle/>
        <a:p>
          <a:endParaRPr lang="en-US"/>
        </a:p>
      </dgm:t>
    </dgm:pt>
    <dgm:pt modelId="{1EB719FA-ED9A-4510-91C2-9B98AAA1AD02}" type="sibTrans" cxnId="{C9323289-32AA-4AC2-A3F9-ED3B5FB1B85B}">
      <dgm:prSet/>
      <dgm:spPr/>
      <dgm:t>
        <a:bodyPr/>
        <a:lstStyle/>
        <a:p>
          <a:endParaRPr lang="en-US"/>
        </a:p>
      </dgm:t>
    </dgm:pt>
    <dgm:pt modelId="{61184CE2-B744-4198-99F5-63315E37AB93}">
      <dgm:prSet/>
      <dgm:spPr/>
      <dgm:t>
        <a:bodyPr/>
        <a:lstStyle/>
        <a:p>
          <a:pPr>
            <a:lnSpc>
              <a:spcPct val="100000"/>
            </a:lnSpc>
          </a:pPr>
          <a:r>
            <a:rPr lang="en-US" dirty="0"/>
            <a:t>-</a:t>
          </a:r>
          <a:r>
            <a:rPr lang="en-US" dirty="0" err="1"/>
            <a:t>MntFishProducts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các</a:t>
          </a:r>
          <a:r>
            <a:rPr lang="en-US" dirty="0"/>
            <a:t> </a:t>
          </a:r>
          <a:r>
            <a:rPr lang="en-US" dirty="0" err="1"/>
            <a:t>sản</a:t>
          </a:r>
          <a:r>
            <a:rPr lang="en-US" dirty="0"/>
            <a:t> phẩm </a:t>
          </a:r>
          <a:r>
            <a:rPr lang="en-US" dirty="0" err="1"/>
            <a:t>từ</a:t>
          </a:r>
          <a:r>
            <a:rPr lang="en-US" dirty="0"/>
            <a:t> </a:t>
          </a:r>
          <a:r>
            <a:rPr lang="en-US" dirty="0" err="1"/>
            <a:t>cá</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37FEB06D-0C72-46C2-BF28-36C7A727CC48}" type="parTrans" cxnId="{3F08360E-D317-483B-BED9-910BCE59C367}">
      <dgm:prSet/>
      <dgm:spPr/>
      <dgm:t>
        <a:bodyPr/>
        <a:lstStyle/>
        <a:p>
          <a:endParaRPr lang="en-US"/>
        </a:p>
      </dgm:t>
    </dgm:pt>
    <dgm:pt modelId="{ADBF8C68-5721-44DE-B2C0-C2BD570CE247}" type="sibTrans" cxnId="{3F08360E-D317-483B-BED9-910BCE59C367}">
      <dgm:prSet/>
      <dgm:spPr/>
      <dgm:t>
        <a:bodyPr/>
        <a:lstStyle/>
        <a:p>
          <a:endParaRPr lang="en-US"/>
        </a:p>
      </dgm:t>
    </dgm:pt>
    <dgm:pt modelId="{533C71AD-B432-43CB-907E-1083CD39A9A8}">
      <dgm:prSet/>
      <dgm:spPr/>
      <dgm:t>
        <a:bodyPr/>
        <a:lstStyle/>
        <a:p>
          <a:pPr>
            <a:lnSpc>
              <a:spcPct val="100000"/>
            </a:lnSpc>
          </a:pPr>
          <a:r>
            <a:rPr lang="en-US" dirty="0"/>
            <a:t>-</a:t>
          </a:r>
          <a:r>
            <a:rPr lang="en-US" dirty="0" err="1"/>
            <a:t>MntSweetProducts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các</a:t>
          </a:r>
          <a:r>
            <a:rPr lang="en-US" dirty="0"/>
            <a:t> </a:t>
          </a:r>
          <a:r>
            <a:rPr lang="en-US" dirty="0" err="1"/>
            <a:t>sản</a:t>
          </a:r>
          <a:r>
            <a:rPr lang="en-US" dirty="0"/>
            <a:t> phẩm </a:t>
          </a:r>
          <a:r>
            <a:rPr lang="en-US" dirty="0" err="1"/>
            <a:t>tráng</a:t>
          </a:r>
          <a:r>
            <a:rPr lang="en-US" dirty="0"/>
            <a:t> </a:t>
          </a:r>
          <a:r>
            <a:rPr lang="en-US" dirty="0" err="1"/>
            <a:t>miệng</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1F1DA1BE-C39F-4EF3-80C5-6DC6FEC117AD}" type="parTrans" cxnId="{940E6A3B-BB6C-4C9A-A672-C33818B74FEF}">
      <dgm:prSet/>
      <dgm:spPr/>
      <dgm:t>
        <a:bodyPr/>
        <a:lstStyle/>
        <a:p>
          <a:endParaRPr lang="en-US"/>
        </a:p>
      </dgm:t>
    </dgm:pt>
    <dgm:pt modelId="{DCAB9AD1-EA41-463D-9CC0-2B2CAE13CBF7}" type="sibTrans" cxnId="{940E6A3B-BB6C-4C9A-A672-C33818B74FEF}">
      <dgm:prSet/>
      <dgm:spPr/>
      <dgm:t>
        <a:bodyPr/>
        <a:lstStyle/>
        <a:p>
          <a:endParaRPr lang="en-US"/>
        </a:p>
      </dgm:t>
    </dgm:pt>
    <dgm:pt modelId="{441735B8-1AD1-4883-9062-8C2003486BF9}">
      <dgm:prSet/>
      <dgm:spPr/>
      <dgm:t>
        <a:bodyPr/>
        <a:lstStyle/>
        <a:p>
          <a:pPr>
            <a:lnSpc>
              <a:spcPct val="100000"/>
            </a:lnSpc>
          </a:pPr>
          <a:r>
            <a:rPr lang="en-US" dirty="0"/>
            <a:t>-</a:t>
          </a:r>
          <a:r>
            <a:rPr lang="en-US" dirty="0" err="1"/>
            <a:t>MntGoldProds</a:t>
          </a:r>
          <a:r>
            <a:rPr lang="en-US" dirty="0"/>
            <a:t>: </a:t>
          </a:r>
          <a:r>
            <a:rPr lang="en-US" dirty="0" err="1"/>
            <a:t>Số</a:t>
          </a:r>
          <a:r>
            <a:rPr lang="en-US" dirty="0"/>
            <a:t> </a:t>
          </a:r>
          <a:r>
            <a:rPr lang="en-US" dirty="0" err="1"/>
            <a:t>tiền</a:t>
          </a:r>
          <a:r>
            <a:rPr lang="en-US" dirty="0"/>
            <a:t> </a:t>
          </a:r>
          <a:r>
            <a:rPr lang="en-US" dirty="0" err="1"/>
            <a:t>khách</a:t>
          </a:r>
          <a:r>
            <a:rPr lang="en-US" dirty="0"/>
            <a:t> </a:t>
          </a:r>
          <a:r>
            <a:rPr lang="en-US" dirty="0" err="1"/>
            <a:t>hàng</a:t>
          </a:r>
          <a:r>
            <a:rPr lang="en-US" dirty="0"/>
            <a:t> </a:t>
          </a:r>
          <a:r>
            <a:rPr lang="en-US" dirty="0" err="1"/>
            <a:t>đã</a:t>
          </a:r>
          <a:r>
            <a:rPr lang="en-US" dirty="0"/>
            <a:t> chi </a:t>
          </a:r>
          <a:r>
            <a:rPr lang="en-US" dirty="0" err="1"/>
            <a:t>ra</a:t>
          </a:r>
          <a:r>
            <a:rPr lang="en-US" dirty="0"/>
            <a:t> </a:t>
          </a:r>
          <a:r>
            <a:rPr lang="en-US" dirty="0" err="1"/>
            <a:t>để</a:t>
          </a:r>
          <a:r>
            <a:rPr lang="en-US" dirty="0"/>
            <a:t> </a:t>
          </a:r>
          <a:r>
            <a:rPr lang="en-US" dirty="0" err="1"/>
            <a:t>mua</a:t>
          </a:r>
          <a:r>
            <a:rPr lang="en-US" dirty="0"/>
            <a:t> </a:t>
          </a:r>
          <a:r>
            <a:rPr lang="en-US" dirty="0" err="1"/>
            <a:t>vàng</a:t>
          </a:r>
          <a:r>
            <a:rPr lang="en-US" dirty="0"/>
            <a:t> </a:t>
          </a:r>
          <a:r>
            <a:rPr lang="en-US" dirty="0" err="1"/>
            <a:t>trong</a:t>
          </a:r>
          <a:r>
            <a:rPr lang="en-US" dirty="0"/>
            <a:t> </a:t>
          </a:r>
          <a:r>
            <a:rPr lang="en-US" dirty="0" err="1"/>
            <a:t>vòng</a:t>
          </a:r>
          <a:r>
            <a:rPr lang="en-US" dirty="0"/>
            <a:t> 2 </a:t>
          </a:r>
          <a:r>
            <a:rPr lang="en-US" dirty="0" err="1"/>
            <a:t>năm</a:t>
          </a:r>
          <a:endParaRPr lang="en-US" dirty="0"/>
        </a:p>
      </dgm:t>
    </dgm:pt>
    <dgm:pt modelId="{53C99E54-F0FB-48E5-B4E8-913565DB3D79}" type="parTrans" cxnId="{E9099232-E6BC-42F3-80EC-122DD9E83B58}">
      <dgm:prSet/>
      <dgm:spPr/>
      <dgm:t>
        <a:bodyPr/>
        <a:lstStyle/>
        <a:p>
          <a:endParaRPr lang="en-US"/>
        </a:p>
      </dgm:t>
    </dgm:pt>
    <dgm:pt modelId="{4EEBAB5C-EDC4-481F-AE86-BD5363F27E8A}" type="sibTrans" cxnId="{E9099232-E6BC-42F3-80EC-122DD9E83B58}">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E0C57246-ADDB-419F-A216-5C3BCA070E7A}" type="pres">
      <dgm:prSet presAssocID="{EF070FB2-6937-43AB-92A9-5FF6CC5EA97E}" presName="parentText" presStyleLbl="node1" presStyleIdx="0" presStyleCnt="1">
        <dgm:presLayoutVars>
          <dgm:chMax val="0"/>
          <dgm:bulletEnabled val="1"/>
        </dgm:presLayoutVars>
      </dgm:prSet>
      <dgm:spPr/>
    </dgm:pt>
    <dgm:pt modelId="{161121BD-8534-49CD-B882-C9D716545613}" type="pres">
      <dgm:prSet presAssocID="{EF070FB2-6937-43AB-92A9-5FF6CC5EA97E}" presName="childText" presStyleLbl="revTx" presStyleIdx="0" presStyleCnt="1">
        <dgm:presLayoutVars>
          <dgm:bulletEnabled val="1"/>
        </dgm:presLayoutVars>
      </dgm:prSet>
      <dgm:spPr/>
    </dgm:pt>
  </dgm:ptLst>
  <dgm:cxnLst>
    <dgm:cxn modelId="{3F08360E-D317-483B-BED9-910BCE59C367}" srcId="{EF070FB2-6937-43AB-92A9-5FF6CC5EA97E}" destId="{61184CE2-B744-4198-99F5-63315E37AB93}" srcOrd="3" destOrd="0" parTransId="{37FEB06D-0C72-46C2-BF28-36C7A727CC48}" sibTransId="{ADBF8C68-5721-44DE-B2C0-C2BD570CE247}"/>
    <dgm:cxn modelId="{E9099232-E6BC-42F3-80EC-122DD9E83B58}" srcId="{EF070FB2-6937-43AB-92A9-5FF6CC5EA97E}" destId="{441735B8-1AD1-4883-9062-8C2003486BF9}" srcOrd="5" destOrd="0" parTransId="{53C99E54-F0FB-48E5-B4E8-913565DB3D79}" sibTransId="{4EEBAB5C-EDC4-481F-AE86-BD5363F27E8A}"/>
    <dgm:cxn modelId="{940E6A3B-BB6C-4C9A-A672-C33818B74FEF}" srcId="{EF070FB2-6937-43AB-92A9-5FF6CC5EA97E}" destId="{533C71AD-B432-43CB-907E-1083CD39A9A8}" srcOrd="4" destOrd="0" parTransId="{1F1DA1BE-C39F-4EF3-80C5-6DC6FEC117AD}" sibTransId="{DCAB9AD1-EA41-463D-9CC0-2B2CAE13CBF7}"/>
    <dgm:cxn modelId="{52A3633D-4521-4BD6-9253-B2E95980F486}" srcId="{EF070FB2-6937-43AB-92A9-5FF6CC5EA97E}" destId="{814026A1-EAD5-4C71-B296-6126CD45CE5D}" srcOrd="0" destOrd="0" parTransId="{65BED6DD-0094-4CE8-B6D2-92F7AF6BBBF3}" sibTransId="{9AFE4931-C1BB-4710-92C5-674E09475E8E}"/>
    <dgm:cxn modelId="{C9323289-32AA-4AC2-A3F9-ED3B5FB1B85B}" srcId="{EF070FB2-6937-43AB-92A9-5FF6CC5EA97E}" destId="{C00B251D-BD2B-4363-A32B-518139990A7F}" srcOrd="2" destOrd="0" parTransId="{082AC5AB-D4DD-4759-91A9-9B30685A74E1}" sibTransId="{1EB719FA-ED9A-4510-91C2-9B98AAA1AD02}"/>
    <dgm:cxn modelId="{2B82FD96-2ED1-48A0-834D-AEA0BB5154F5}" srcId="{615E2695-A1E4-42EA-BDB7-F761EBB9A788}" destId="{EF070FB2-6937-43AB-92A9-5FF6CC5EA97E}" srcOrd="0" destOrd="0" parTransId="{5F465B34-5F5C-4655-849D-198EADC8A90D}" sibTransId="{80566823-3AD6-4F30-91AA-B0085A02B5A1}"/>
    <dgm:cxn modelId="{9323D098-A75B-4707-BF96-9AA9D6965C8D}" type="presOf" srcId="{61184CE2-B744-4198-99F5-63315E37AB93}" destId="{161121BD-8534-49CD-B882-C9D716545613}" srcOrd="0" destOrd="3" presId="urn:microsoft.com/office/officeart/2005/8/layout/vList2"/>
    <dgm:cxn modelId="{A5CDB19B-5B9B-4F1A-B8E4-255BB67EE5C1}" type="presOf" srcId="{441735B8-1AD1-4883-9062-8C2003486BF9}" destId="{161121BD-8534-49CD-B882-C9D716545613}" srcOrd="0" destOrd="5" presId="urn:microsoft.com/office/officeart/2005/8/layout/vList2"/>
    <dgm:cxn modelId="{65EE099C-F6CC-4D5B-B4FB-4F3ABF4D984E}" srcId="{EF070FB2-6937-43AB-92A9-5FF6CC5EA97E}" destId="{0C6AD5A2-C5EB-4980-BC39-F1BF78726D28}" srcOrd="1" destOrd="0" parTransId="{DC16FED5-052C-4B34-9FB5-C12ACF3E1D3F}" sibTransId="{4FB9315E-4C41-4CD3-8003-49A91F2923EE}"/>
    <dgm:cxn modelId="{59D5009D-44A2-419A-BACF-3AC09A581E93}" type="presOf" srcId="{533C71AD-B432-43CB-907E-1083CD39A9A8}" destId="{161121BD-8534-49CD-B882-C9D716545613}" srcOrd="0" destOrd="4" presId="urn:microsoft.com/office/officeart/2005/8/layout/vList2"/>
    <dgm:cxn modelId="{F3D367A8-0C58-4B81-B4BE-F19C6C7ED23D}" type="presOf" srcId="{EF070FB2-6937-43AB-92A9-5FF6CC5EA97E}" destId="{E0C57246-ADDB-419F-A216-5C3BCA070E7A}" srcOrd="0" destOrd="0" presId="urn:microsoft.com/office/officeart/2005/8/layout/vList2"/>
    <dgm:cxn modelId="{D047EEB1-A3FF-4882-87B8-FA531E4643FE}" type="presOf" srcId="{615E2695-A1E4-42EA-BDB7-F761EBB9A788}" destId="{C7C6C188-A9C8-4600-939D-12909BED1870}" srcOrd="0" destOrd="0" presId="urn:microsoft.com/office/officeart/2005/8/layout/vList2"/>
    <dgm:cxn modelId="{A78BEFC7-0495-4753-A0B2-684078940C84}" type="presOf" srcId="{C00B251D-BD2B-4363-A32B-518139990A7F}" destId="{161121BD-8534-49CD-B882-C9D716545613}" srcOrd="0" destOrd="2" presId="urn:microsoft.com/office/officeart/2005/8/layout/vList2"/>
    <dgm:cxn modelId="{996BDBCC-3E3F-4506-867A-2BFCD0928D81}" type="presOf" srcId="{0C6AD5A2-C5EB-4980-BC39-F1BF78726D28}" destId="{161121BD-8534-49CD-B882-C9D716545613}" srcOrd="0" destOrd="1" presId="urn:microsoft.com/office/officeart/2005/8/layout/vList2"/>
    <dgm:cxn modelId="{321921F9-BABE-4BFE-BE0D-26E39040C31D}" type="presOf" srcId="{814026A1-EAD5-4C71-B296-6126CD45CE5D}" destId="{161121BD-8534-49CD-B882-C9D716545613}" srcOrd="0" destOrd="0" presId="urn:microsoft.com/office/officeart/2005/8/layout/vList2"/>
    <dgm:cxn modelId="{C75652AA-884F-4839-ABEB-86F32527EC02}" type="presParOf" srcId="{C7C6C188-A9C8-4600-939D-12909BED1870}" destId="{E0C57246-ADDB-419F-A216-5C3BCA070E7A}" srcOrd="0" destOrd="0" presId="urn:microsoft.com/office/officeart/2005/8/layout/vList2"/>
    <dgm:cxn modelId="{52EE672B-B1CB-44BB-8281-93FE8CCA7D30}" type="presParOf" srcId="{C7C6C188-A9C8-4600-939D-12909BED1870}" destId="{161121BD-8534-49CD-B882-C9D71654561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F070FB2-6937-43AB-92A9-5FF6CC5EA97E}">
      <dgm:prSet/>
      <dgm:spPr/>
      <dgm:t>
        <a:bodyPr/>
        <a:lstStyle/>
        <a:p>
          <a:r>
            <a:rPr lang="en-US" dirty="0" err="1"/>
            <a:t>Về</a:t>
          </a:r>
          <a:r>
            <a:rPr lang="en-US" dirty="0"/>
            <a:t> </a:t>
          </a:r>
          <a:r>
            <a:rPr lang="en-US" dirty="0" err="1"/>
            <a:t>các</a:t>
          </a:r>
          <a:r>
            <a:rPr lang="en-US" dirty="0"/>
            <a:t> </a:t>
          </a:r>
          <a:r>
            <a:rPr lang="en-US" dirty="0" err="1"/>
            <a:t>chiến</a:t>
          </a:r>
          <a:r>
            <a:rPr lang="en-US" dirty="0"/>
            <a:t> </a:t>
          </a:r>
          <a:r>
            <a:rPr lang="en-US" dirty="0" err="1"/>
            <a:t>dịch</a:t>
          </a:r>
          <a:r>
            <a:rPr lang="en-US" dirty="0"/>
            <a:t> </a:t>
          </a:r>
          <a:r>
            <a:rPr lang="en-US" dirty="0" err="1"/>
            <a:t>khuyến</a:t>
          </a:r>
          <a:r>
            <a:rPr lang="en-US" dirty="0"/>
            <a:t> </a:t>
          </a:r>
          <a:r>
            <a:rPr lang="en-US" dirty="0" err="1"/>
            <a:t>mãi</a:t>
          </a:r>
          <a:r>
            <a:rPr lang="en-US" dirty="0"/>
            <a:t>:</a:t>
          </a:r>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563E1672-22BA-4C56-81C8-350E654D6AFC}">
      <dgm:prSet/>
      <dgm:spPr/>
      <dgm:t>
        <a:bodyPr/>
        <a:lstStyle/>
        <a:p>
          <a:r>
            <a:rPr lang="vi-VN" dirty="0"/>
            <a:t>-Complain: 1 nếu khách hàng phàn nàn trong vòng 2 năm đổ lại, ngược lại là 0</a:t>
          </a:r>
          <a:endParaRPr lang="en-US" dirty="0"/>
        </a:p>
      </dgm:t>
    </dgm:pt>
    <dgm:pt modelId="{2E56C749-1446-4183-A2E5-ECD43CF5C2E5}" type="parTrans" cxnId="{2104033F-A763-4788-87ED-BCDC3F40FEFB}">
      <dgm:prSet/>
      <dgm:spPr/>
      <dgm:t>
        <a:bodyPr/>
        <a:lstStyle/>
        <a:p>
          <a:endParaRPr lang="en-US"/>
        </a:p>
      </dgm:t>
    </dgm:pt>
    <dgm:pt modelId="{B889D980-271E-42D7-A7C5-0806378906F0}" type="sibTrans" cxnId="{2104033F-A763-4788-87ED-BCDC3F40FEFB}">
      <dgm:prSet/>
      <dgm:spPr/>
      <dgm:t>
        <a:bodyPr/>
        <a:lstStyle/>
        <a:p>
          <a:endParaRPr lang="en-US"/>
        </a:p>
      </dgm:t>
    </dgm:pt>
    <dgm:pt modelId="{71B4DD9A-BBBE-4442-B6A8-34EF9904D39D}">
      <dgm:prSet/>
      <dgm:spPr/>
      <dgm:t>
        <a:bodyPr/>
        <a:lstStyle/>
        <a:p>
          <a:r>
            <a:rPr lang="vi-VN" dirty="0"/>
            <a:t>-NumDealsPurchases: Số lần khách hàng mua hàng được giảm giá</a:t>
          </a:r>
        </a:p>
      </dgm:t>
    </dgm:pt>
    <dgm:pt modelId="{264BF89B-CA15-48EF-9C8C-A8A61720A4D9}" type="parTrans" cxnId="{E1D1ECCA-8442-40B4-93CA-D2483EBF82BB}">
      <dgm:prSet/>
      <dgm:spPr/>
      <dgm:t>
        <a:bodyPr/>
        <a:lstStyle/>
        <a:p>
          <a:endParaRPr lang="en-US"/>
        </a:p>
      </dgm:t>
    </dgm:pt>
    <dgm:pt modelId="{AB647218-B355-4E44-8FAF-3D99C008F44F}" type="sibTrans" cxnId="{E1D1ECCA-8442-40B4-93CA-D2483EBF82BB}">
      <dgm:prSet/>
      <dgm:spPr/>
      <dgm:t>
        <a:bodyPr/>
        <a:lstStyle/>
        <a:p>
          <a:endParaRPr lang="en-US"/>
        </a:p>
      </dgm:t>
    </dgm:pt>
    <dgm:pt modelId="{C3018386-FB2B-4D03-A139-26CA6EE5336F}">
      <dgm:prSet/>
      <dgm:spPr/>
      <dgm:t>
        <a:bodyPr/>
        <a:lstStyle/>
        <a:p>
          <a:r>
            <a:rPr lang="vi-VN" dirty="0"/>
            <a:t>-AcceptedCmp1: 1 nếu khách hàng sử dụng ưu đãi trong chiến dịch đầu tiên, ngược lại là 0</a:t>
          </a:r>
        </a:p>
      </dgm:t>
    </dgm:pt>
    <dgm:pt modelId="{127D0E67-F546-48EE-BAF2-57232854A662}" type="parTrans" cxnId="{F6B1B3DA-1AAD-4A1B-B54D-7253FC473ED5}">
      <dgm:prSet/>
      <dgm:spPr/>
      <dgm:t>
        <a:bodyPr/>
        <a:lstStyle/>
        <a:p>
          <a:endParaRPr lang="en-US"/>
        </a:p>
      </dgm:t>
    </dgm:pt>
    <dgm:pt modelId="{62C8C3A3-677F-4651-B917-08B013DD7B84}" type="sibTrans" cxnId="{F6B1B3DA-1AAD-4A1B-B54D-7253FC473ED5}">
      <dgm:prSet/>
      <dgm:spPr/>
      <dgm:t>
        <a:bodyPr/>
        <a:lstStyle/>
        <a:p>
          <a:endParaRPr lang="en-US"/>
        </a:p>
      </dgm:t>
    </dgm:pt>
    <dgm:pt modelId="{A7D3EB6A-D6D6-4123-934F-88C6891A3308}">
      <dgm:prSet/>
      <dgm:spPr/>
      <dgm:t>
        <a:bodyPr/>
        <a:lstStyle/>
        <a:p>
          <a:r>
            <a:rPr lang="vi-VN" dirty="0"/>
            <a:t>-AcceptedCmp2: 1 nếu khách hàng sử dụng ưu đãi trong chiến dịch thứ hai, ngược lại là 0</a:t>
          </a:r>
        </a:p>
      </dgm:t>
    </dgm:pt>
    <dgm:pt modelId="{A82862FB-38FA-429D-B60C-953AC9098053}" type="parTrans" cxnId="{5DBAE220-B85D-4324-A527-7B320090AC6F}">
      <dgm:prSet/>
      <dgm:spPr/>
      <dgm:t>
        <a:bodyPr/>
        <a:lstStyle/>
        <a:p>
          <a:endParaRPr lang="en-US"/>
        </a:p>
      </dgm:t>
    </dgm:pt>
    <dgm:pt modelId="{A4F9ADC6-E48F-4B1A-A5DD-530B43CD2FBE}" type="sibTrans" cxnId="{5DBAE220-B85D-4324-A527-7B320090AC6F}">
      <dgm:prSet/>
      <dgm:spPr/>
      <dgm:t>
        <a:bodyPr/>
        <a:lstStyle/>
        <a:p>
          <a:endParaRPr lang="en-US"/>
        </a:p>
      </dgm:t>
    </dgm:pt>
    <dgm:pt modelId="{1C59170B-4802-4D78-A9E5-CF63962A8495}">
      <dgm:prSet/>
      <dgm:spPr/>
      <dgm:t>
        <a:bodyPr/>
        <a:lstStyle/>
        <a:p>
          <a:r>
            <a:rPr lang="vi-VN" dirty="0"/>
            <a:t>-AcceptedCmp3: 1 nếu khách hàng sử dụng ưu đãi trong chiến dịch thứ ba, ngược lại là 0 </a:t>
          </a:r>
        </a:p>
      </dgm:t>
    </dgm:pt>
    <dgm:pt modelId="{718DF843-EA3D-409B-94E7-CBCEE297F460}" type="parTrans" cxnId="{3B8F1896-609A-49BE-A6E2-4B6F72E5E614}">
      <dgm:prSet/>
      <dgm:spPr/>
      <dgm:t>
        <a:bodyPr/>
        <a:lstStyle/>
        <a:p>
          <a:endParaRPr lang="en-US"/>
        </a:p>
      </dgm:t>
    </dgm:pt>
    <dgm:pt modelId="{F74C368C-998E-409C-9D46-9093BEA1937A}" type="sibTrans" cxnId="{3B8F1896-609A-49BE-A6E2-4B6F72E5E614}">
      <dgm:prSet/>
      <dgm:spPr/>
      <dgm:t>
        <a:bodyPr/>
        <a:lstStyle/>
        <a:p>
          <a:endParaRPr lang="en-US"/>
        </a:p>
      </dgm:t>
    </dgm:pt>
    <dgm:pt modelId="{38453099-8577-4842-B7E2-D5E17F12AF87}">
      <dgm:prSet/>
      <dgm:spPr/>
      <dgm:t>
        <a:bodyPr/>
        <a:lstStyle/>
        <a:p>
          <a:r>
            <a:rPr lang="vi-VN" dirty="0"/>
            <a:t>-AcceptedCmp4: 1 nếu khách hàng sử dụng ưu đãi trong chiến dịch thứ tư, ngược lại là 0</a:t>
          </a:r>
        </a:p>
      </dgm:t>
    </dgm:pt>
    <dgm:pt modelId="{61923EEC-702A-4F38-B66F-BE2D40EAD784}" type="parTrans" cxnId="{0B582DE5-7E06-495E-BA4E-601545E363FB}">
      <dgm:prSet/>
      <dgm:spPr/>
      <dgm:t>
        <a:bodyPr/>
        <a:lstStyle/>
        <a:p>
          <a:endParaRPr lang="en-US"/>
        </a:p>
      </dgm:t>
    </dgm:pt>
    <dgm:pt modelId="{E76A8699-4C15-41FA-8203-905245AD0E51}" type="sibTrans" cxnId="{0B582DE5-7E06-495E-BA4E-601545E363FB}">
      <dgm:prSet/>
      <dgm:spPr/>
      <dgm:t>
        <a:bodyPr/>
        <a:lstStyle/>
        <a:p>
          <a:endParaRPr lang="en-US"/>
        </a:p>
      </dgm:t>
    </dgm:pt>
    <dgm:pt modelId="{EF10334F-E420-4024-AC89-543955FD21B8}">
      <dgm:prSet/>
      <dgm:spPr/>
      <dgm:t>
        <a:bodyPr/>
        <a:lstStyle/>
        <a:p>
          <a:r>
            <a:rPr lang="vi-VN" dirty="0"/>
            <a:t>-AcceptedCmp5: 1 nếu khách hàng sử dụng ưu đãi trong chiến dịch thứ năm, ngược lại là 0</a:t>
          </a:r>
        </a:p>
      </dgm:t>
    </dgm:pt>
    <dgm:pt modelId="{607427C7-5EC4-493E-93C5-C1F7C5EF9C79}" type="parTrans" cxnId="{A2A4F7B9-89BF-4B39-B7CE-087DE9D3F11C}">
      <dgm:prSet/>
      <dgm:spPr/>
      <dgm:t>
        <a:bodyPr/>
        <a:lstStyle/>
        <a:p>
          <a:endParaRPr lang="en-US"/>
        </a:p>
      </dgm:t>
    </dgm:pt>
    <dgm:pt modelId="{683D1D70-B11D-4467-B1EB-F4E04D9C42E5}" type="sibTrans" cxnId="{A2A4F7B9-89BF-4B39-B7CE-087DE9D3F11C}">
      <dgm:prSet/>
      <dgm:spPr/>
      <dgm:t>
        <a:bodyPr/>
        <a:lstStyle/>
        <a:p>
          <a:endParaRPr lang="en-US"/>
        </a:p>
      </dgm:t>
    </dgm:pt>
    <dgm:pt modelId="{CC0CC5CB-254B-4349-AC42-5B68FFEDD78B}">
      <dgm:prSet/>
      <dgm:spPr/>
      <dgm:t>
        <a:bodyPr/>
        <a:lstStyle/>
        <a:p>
          <a:r>
            <a:rPr lang="vi-VN" dirty="0"/>
            <a:t>-Response: 1 nếu khách hàng sử dụng ưu đãi trong chiến dịch trước, ngược lại là 0</a:t>
          </a:r>
        </a:p>
      </dgm:t>
    </dgm:pt>
    <dgm:pt modelId="{982A2DC8-8852-4024-A2A9-AF11732D08E6}" type="parTrans" cxnId="{D4BFD9B2-52A6-46C1-A04D-2C5E26D48B48}">
      <dgm:prSet/>
      <dgm:spPr/>
      <dgm:t>
        <a:bodyPr/>
        <a:lstStyle/>
        <a:p>
          <a:endParaRPr lang="en-US"/>
        </a:p>
      </dgm:t>
    </dgm:pt>
    <dgm:pt modelId="{14EB49ED-6878-48BB-A0A8-2FFA55A9C7AA}" type="sibTrans" cxnId="{D4BFD9B2-52A6-46C1-A04D-2C5E26D48B48}">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E0C57246-ADDB-419F-A216-5C3BCA070E7A}" type="pres">
      <dgm:prSet presAssocID="{EF070FB2-6937-43AB-92A9-5FF6CC5EA97E}" presName="parentText" presStyleLbl="node1" presStyleIdx="0" presStyleCnt="1">
        <dgm:presLayoutVars>
          <dgm:chMax val="0"/>
          <dgm:bulletEnabled val="1"/>
        </dgm:presLayoutVars>
      </dgm:prSet>
      <dgm:spPr/>
    </dgm:pt>
    <dgm:pt modelId="{0A38563D-A285-4ABD-AB42-6DC3FCD8C331}" type="pres">
      <dgm:prSet presAssocID="{EF070FB2-6937-43AB-92A9-5FF6CC5EA97E}" presName="childText" presStyleLbl="revTx" presStyleIdx="0" presStyleCnt="1">
        <dgm:presLayoutVars>
          <dgm:bulletEnabled val="1"/>
        </dgm:presLayoutVars>
      </dgm:prSet>
      <dgm:spPr/>
    </dgm:pt>
  </dgm:ptLst>
  <dgm:cxnLst>
    <dgm:cxn modelId="{0F3F0214-F379-46BE-B0E7-1B2E650286EB}" type="presOf" srcId="{38453099-8577-4842-B7E2-D5E17F12AF87}" destId="{0A38563D-A285-4ABD-AB42-6DC3FCD8C331}" srcOrd="0" destOrd="4" presId="urn:microsoft.com/office/officeart/2005/8/layout/vList2"/>
    <dgm:cxn modelId="{5DBAE220-B85D-4324-A527-7B320090AC6F}" srcId="{EF070FB2-6937-43AB-92A9-5FF6CC5EA97E}" destId="{A7D3EB6A-D6D6-4123-934F-88C6891A3308}" srcOrd="2" destOrd="0" parTransId="{A82862FB-38FA-429D-B60C-953AC9098053}" sibTransId="{A4F9ADC6-E48F-4B1A-A5DD-530B43CD2FBE}"/>
    <dgm:cxn modelId="{E7A8CA2A-7024-4AEF-8801-4E51AF566131}" type="presOf" srcId="{1C59170B-4802-4D78-A9E5-CF63962A8495}" destId="{0A38563D-A285-4ABD-AB42-6DC3FCD8C331}" srcOrd="0" destOrd="3" presId="urn:microsoft.com/office/officeart/2005/8/layout/vList2"/>
    <dgm:cxn modelId="{46649F33-F8A6-4173-9E51-1FEF5D88E940}" type="presOf" srcId="{EF10334F-E420-4024-AC89-543955FD21B8}" destId="{0A38563D-A285-4ABD-AB42-6DC3FCD8C331}" srcOrd="0" destOrd="5" presId="urn:microsoft.com/office/officeart/2005/8/layout/vList2"/>
    <dgm:cxn modelId="{37F80E38-BC72-4D91-8990-112CEA02BBE4}" type="presOf" srcId="{C3018386-FB2B-4D03-A139-26CA6EE5336F}" destId="{0A38563D-A285-4ABD-AB42-6DC3FCD8C331}" srcOrd="0" destOrd="1" presId="urn:microsoft.com/office/officeart/2005/8/layout/vList2"/>
    <dgm:cxn modelId="{2104033F-A763-4788-87ED-BCDC3F40FEFB}" srcId="{EF070FB2-6937-43AB-92A9-5FF6CC5EA97E}" destId="{563E1672-22BA-4C56-81C8-350E654D6AFC}" srcOrd="7" destOrd="0" parTransId="{2E56C749-1446-4183-A2E5-ECD43CF5C2E5}" sibTransId="{B889D980-271E-42D7-A7C5-0806378906F0}"/>
    <dgm:cxn modelId="{DAEDA26B-8CA2-4F61-B8FA-AB3EDD52CE7D}" type="presOf" srcId="{563E1672-22BA-4C56-81C8-350E654D6AFC}" destId="{0A38563D-A285-4ABD-AB42-6DC3FCD8C331}" srcOrd="0" destOrd="7" presId="urn:microsoft.com/office/officeart/2005/8/layout/vList2"/>
    <dgm:cxn modelId="{09B9818F-617F-4FAB-86DE-1886B942E0A7}" type="presOf" srcId="{71B4DD9A-BBBE-4442-B6A8-34EF9904D39D}" destId="{0A38563D-A285-4ABD-AB42-6DC3FCD8C331}" srcOrd="0" destOrd="0" presId="urn:microsoft.com/office/officeart/2005/8/layout/vList2"/>
    <dgm:cxn modelId="{3B8F1896-609A-49BE-A6E2-4B6F72E5E614}" srcId="{EF070FB2-6937-43AB-92A9-5FF6CC5EA97E}" destId="{1C59170B-4802-4D78-A9E5-CF63962A8495}" srcOrd="3" destOrd="0" parTransId="{718DF843-EA3D-409B-94E7-CBCEE297F460}" sibTransId="{F74C368C-998E-409C-9D46-9093BEA1937A}"/>
    <dgm:cxn modelId="{2B82FD96-2ED1-48A0-834D-AEA0BB5154F5}" srcId="{615E2695-A1E4-42EA-BDB7-F761EBB9A788}" destId="{EF070FB2-6937-43AB-92A9-5FF6CC5EA97E}" srcOrd="0" destOrd="0" parTransId="{5F465B34-5F5C-4655-849D-198EADC8A90D}" sibTransId="{80566823-3AD6-4F30-91AA-B0085A02B5A1}"/>
    <dgm:cxn modelId="{7BC196A3-CFFD-4321-9903-17189F55CFEA}" type="presOf" srcId="{A7D3EB6A-D6D6-4123-934F-88C6891A3308}" destId="{0A38563D-A285-4ABD-AB42-6DC3FCD8C331}" srcOrd="0" destOrd="2" presId="urn:microsoft.com/office/officeart/2005/8/layout/vList2"/>
    <dgm:cxn modelId="{F3D367A8-0C58-4B81-B4BE-F19C6C7ED23D}" type="presOf" srcId="{EF070FB2-6937-43AB-92A9-5FF6CC5EA97E}" destId="{E0C57246-ADDB-419F-A216-5C3BCA070E7A}" srcOrd="0" destOrd="0" presId="urn:microsoft.com/office/officeart/2005/8/layout/vList2"/>
    <dgm:cxn modelId="{DF4C07AE-E86E-48AE-9B3A-98756A2305B3}" type="presOf" srcId="{CC0CC5CB-254B-4349-AC42-5B68FFEDD78B}" destId="{0A38563D-A285-4ABD-AB42-6DC3FCD8C331}" srcOrd="0" destOrd="6" presId="urn:microsoft.com/office/officeart/2005/8/layout/vList2"/>
    <dgm:cxn modelId="{D047EEB1-A3FF-4882-87B8-FA531E4643FE}" type="presOf" srcId="{615E2695-A1E4-42EA-BDB7-F761EBB9A788}" destId="{C7C6C188-A9C8-4600-939D-12909BED1870}" srcOrd="0" destOrd="0" presId="urn:microsoft.com/office/officeart/2005/8/layout/vList2"/>
    <dgm:cxn modelId="{D4BFD9B2-52A6-46C1-A04D-2C5E26D48B48}" srcId="{EF070FB2-6937-43AB-92A9-5FF6CC5EA97E}" destId="{CC0CC5CB-254B-4349-AC42-5B68FFEDD78B}" srcOrd="6" destOrd="0" parTransId="{982A2DC8-8852-4024-A2A9-AF11732D08E6}" sibTransId="{14EB49ED-6878-48BB-A0A8-2FFA55A9C7AA}"/>
    <dgm:cxn modelId="{A2A4F7B9-89BF-4B39-B7CE-087DE9D3F11C}" srcId="{EF070FB2-6937-43AB-92A9-5FF6CC5EA97E}" destId="{EF10334F-E420-4024-AC89-543955FD21B8}" srcOrd="5" destOrd="0" parTransId="{607427C7-5EC4-493E-93C5-C1F7C5EF9C79}" sibTransId="{683D1D70-B11D-4467-B1EB-F4E04D9C42E5}"/>
    <dgm:cxn modelId="{E1D1ECCA-8442-40B4-93CA-D2483EBF82BB}" srcId="{EF070FB2-6937-43AB-92A9-5FF6CC5EA97E}" destId="{71B4DD9A-BBBE-4442-B6A8-34EF9904D39D}" srcOrd="0" destOrd="0" parTransId="{264BF89B-CA15-48EF-9C8C-A8A61720A4D9}" sibTransId="{AB647218-B355-4E44-8FAF-3D99C008F44F}"/>
    <dgm:cxn modelId="{F6B1B3DA-1AAD-4A1B-B54D-7253FC473ED5}" srcId="{EF070FB2-6937-43AB-92A9-5FF6CC5EA97E}" destId="{C3018386-FB2B-4D03-A139-26CA6EE5336F}" srcOrd="1" destOrd="0" parTransId="{127D0E67-F546-48EE-BAF2-57232854A662}" sibTransId="{62C8C3A3-677F-4651-B917-08B013DD7B84}"/>
    <dgm:cxn modelId="{0B582DE5-7E06-495E-BA4E-601545E363FB}" srcId="{EF070FB2-6937-43AB-92A9-5FF6CC5EA97E}" destId="{38453099-8577-4842-B7E2-D5E17F12AF87}" srcOrd="4" destOrd="0" parTransId="{61923EEC-702A-4F38-B66F-BE2D40EAD784}" sibTransId="{E76A8699-4C15-41FA-8203-905245AD0E51}"/>
    <dgm:cxn modelId="{C75652AA-884F-4839-ABEB-86F32527EC02}" type="presParOf" srcId="{C7C6C188-A9C8-4600-939D-12909BED1870}" destId="{E0C57246-ADDB-419F-A216-5C3BCA070E7A}" srcOrd="0" destOrd="0" presId="urn:microsoft.com/office/officeart/2005/8/layout/vList2"/>
    <dgm:cxn modelId="{6C6D4091-3FC8-4FD7-97A1-07F8AD497E12}" type="presParOf" srcId="{C7C6C188-A9C8-4600-939D-12909BED1870}" destId="{0A38563D-A285-4ABD-AB42-6DC3FCD8C3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5E2695-A1E4-42EA-BDB7-F761EBB9A78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F070FB2-6937-43AB-92A9-5FF6CC5EA97E}">
      <dgm:prSet custT="1"/>
      <dgm:spPr/>
      <dgm:t>
        <a:bodyPr/>
        <a:lstStyle/>
        <a:p>
          <a:r>
            <a:rPr lang="en-US" sz="3600" dirty="0" err="1"/>
            <a:t>Địa</a:t>
          </a:r>
          <a:r>
            <a:rPr lang="en-US" sz="3600" dirty="0"/>
            <a:t> </a:t>
          </a:r>
          <a:r>
            <a:rPr lang="en-US" sz="3600" dirty="0" err="1"/>
            <a:t>điểm</a:t>
          </a:r>
          <a:r>
            <a:rPr lang="en-US" sz="3600" dirty="0"/>
            <a:t>:</a:t>
          </a:r>
        </a:p>
      </dgm:t>
    </dgm:pt>
    <dgm:pt modelId="{5F465B34-5F5C-4655-849D-198EADC8A90D}" type="parTrans" cxnId="{2B82FD96-2ED1-48A0-834D-AEA0BB5154F5}">
      <dgm:prSet/>
      <dgm:spPr/>
      <dgm:t>
        <a:bodyPr/>
        <a:lstStyle/>
        <a:p>
          <a:endParaRPr lang="en-US"/>
        </a:p>
      </dgm:t>
    </dgm:pt>
    <dgm:pt modelId="{80566823-3AD6-4F30-91AA-B0085A02B5A1}" type="sibTrans" cxnId="{2B82FD96-2ED1-48A0-834D-AEA0BB5154F5}">
      <dgm:prSet/>
      <dgm:spPr/>
      <dgm:t>
        <a:bodyPr/>
        <a:lstStyle/>
        <a:p>
          <a:endParaRPr lang="en-US"/>
        </a:p>
      </dgm:t>
    </dgm:pt>
    <dgm:pt modelId="{217CA9AD-1164-4877-8A08-51F209AD6256}">
      <dgm:prSet custT="1"/>
      <dgm:spPr/>
      <dgm:t>
        <a:bodyPr/>
        <a:lstStyle/>
        <a:p>
          <a:r>
            <a:rPr lang="en-US" sz="2900" dirty="0"/>
            <a:t>-</a:t>
          </a:r>
          <a:r>
            <a:rPr lang="en-US" sz="2900" dirty="0" err="1"/>
            <a:t>NumWebPurchases</a:t>
          </a:r>
          <a:r>
            <a:rPr lang="en-US" sz="2900" dirty="0"/>
            <a:t>: </a:t>
          </a:r>
          <a:r>
            <a:rPr lang="en-US" sz="2900" dirty="0" err="1"/>
            <a:t>Số</a:t>
          </a:r>
          <a:r>
            <a:rPr lang="en-US" sz="2900" dirty="0"/>
            <a:t> </a:t>
          </a:r>
          <a:r>
            <a:rPr lang="en-US" sz="2900" dirty="0" err="1"/>
            <a:t>lần</a:t>
          </a:r>
          <a:r>
            <a:rPr lang="en-US" sz="2900" dirty="0"/>
            <a:t> </a:t>
          </a:r>
          <a:r>
            <a:rPr lang="en-US" sz="2900" dirty="0" err="1"/>
            <a:t>khách</a:t>
          </a:r>
          <a:r>
            <a:rPr lang="en-US" sz="2900" dirty="0"/>
            <a:t> </a:t>
          </a:r>
          <a:r>
            <a:rPr lang="en-US" sz="2900" dirty="0" err="1"/>
            <a:t>hàng</a:t>
          </a:r>
          <a:r>
            <a:rPr lang="en-US" sz="2900" dirty="0"/>
            <a:t> </a:t>
          </a:r>
          <a:r>
            <a:rPr lang="en-US" sz="2900" dirty="0" err="1"/>
            <a:t>mua</a:t>
          </a:r>
          <a:r>
            <a:rPr lang="en-US" sz="2900" dirty="0"/>
            <a:t> </a:t>
          </a:r>
          <a:r>
            <a:rPr lang="en-US" sz="2900" dirty="0" err="1"/>
            <a:t>hàng</a:t>
          </a:r>
          <a:r>
            <a:rPr lang="en-US" sz="2900" dirty="0"/>
            <a:t> </a:t>
          </a:r>
          <a:r>
            <a:rPr lang="en-US" sz="2900" dirty="0" err="1"/>
            <a:t>thông</a:t>
          </a:r>
          <a:r>
            <a:rPr lang="en-US" sz="2900" dirty="0"/>
            <a:t> qua </a:t>
          </a:r>
          <a:r>
            <a:rPr lang="en-US" sz="2900" dirty="0" err="1"/>
            <a:t>trang</a:t>
          </a:r>
          <a:r>
            <a:rPr lang="en-US" sz="2900" dirty="0"/>
            <a:t> web </a:t>
          </a:r>
          <a:r>
            <a:rPr lang="en-US" sz="2900" dirty="0" err="1"/>
            <a:t>của</a:t>
          </a:r>
          <a:r>
            <a:rPr lang="en-US" sz="2900" dirty="0"/>
            <a:t> </a:t>
          </a:r>
          <a:r>
            <a:rPr lang="en-US" sz="2900" dirty="0" err="1"/>
            <a:t>cửa</a:t>
          </a:r>
          <a:r>
            <a:rPr lang="en-US" sz="2900" dirty="0"/>
            <a:t> </a:t>
          </a:r>
          <a:r>
            <a:rPr lang="en-US" sz="2900" dirty="0" err="1"/>
            <a:t>hàng</a:t>
          </a:r>
          <a:endParaRPr lang="en-US" sz="2900" dirty="0"/>
        </a:p>
      </dgm:t>
    </dgm:pt>
    <dgm:pt modelId="{3A003CEA-BC4E-4614-AD13-15649DD1AE59}" type="parTrans" cxnId="{DE51B2FA-F455-4BC5-830E-360233EC36FF}">
      <dgm:prSet/>
      <dgm:spPr/>
      <dgm:t>
        <a:bodyPr/>
        <a:lstStyle/>
        <a:p>
          <a:endParaRPr lang="en-US"/>
        </a:p>
      </dgm:t>
    </dgm:pt>
    <dgm:pt modelId="{5B0FF5A1-4077-4D46-99F0-974E5529D012}" type="sibTrans" cxnId="{DE51B2FA-F455-4BC5-830E-360233EC36FF}">
      <dgm:prSet/>
      <dgm:spPr/>
      <dgm:t>
        <a:bodyPr/>
        <a:lstStyle/>
        <a:p>
          <a:endParaRPr lang="en-US"/>
        </a:p>
      </dgm:t>
    </dgm:pt>
    <dgm:pt modelId="{A026B924-720A-4A60-A1A2-0274A7E453B1}">
      <dgm:prSet custT="1"/>
      <dgm:spPr/>
      <dgm:t>
        <a:bodyPr/>
        <a:lstStyle/>
        <a:p>
          <a:r>
            <a:rPr lang="en-US" sz="2900" dirty="0"/>
            <a:t>-</a:t>
          </a:r>
          <a:r>
            <a:rPr lang="en-US" sz="2900" dirty="0" err="1"/>
            <a:t>NumCatalogPurchases</a:t>
          </a:r>
          <a:r>
            <a:rPr lang="en-US" sz="2900" dirty="0"/>
            <a:t>: </a:t>
          </a:r>
          <a:r>
            <a:rPr lang="en-US" sz="2900" dirty="0" err="1"/>
            <a:t>Số</a:t>
          </a:r>
          <a:r>
            <a:rPr lang="en-US" sz="2900" dirty="0"/>
            <a:t> </a:t>
          </a:r>
          <a:r>
            <a:rPr lang="en-US" sz="2900" dirty="0" err="1"/>
            <a:t>lần</a:t>
          </a:r>
          <a:r>
            <a:rPr lang="en-US" sz="2900" dirty="0"/>
            <a:t> </a:t>
          </a:r>
          <a:r>
            <a:rPr lang="en-US" sz="2900" dirty="0" err="1"/>
            <a:t>khách</a:t>
          </a:r>
          <a:r>
            <a:rPr lang="en-US" sz="2900" dirty="0"/>
            <a:t> </a:t>
          </a:r>
          <a:r>
            <a:rPr lang="en-US" sz="2900" dirty="0" err="1"/>
            <a:t>hàng</a:t>
          </a:r>
          <a:r>
            <a:rPr lang="en-US" sz="2900" dirty="0"/>
            <a:t> </a:t>
          </a:r>
          <a:r>
            <a:rPr lang="en-US" sz="2900" dirty="0" err="1"/>
            <a:t>mua</a:t>
          </a:r>
          <a:r>
            <a:rPr lang="en-US" sz="2900" dirty="0"/>
            <a:t> </a:t>
          </a:r>
          <a:r>
            <a:rPr lang="en-US" sz="2900" dirty="0" err="1"/>
            <a:t>hàng</a:t>
          </a:r>
          <a:r>
            <a:rPr lang="en-US" sz="2900" dirty="0"/>
            <a:t> </a:t>
          </a:r>
          <a:r>
            <a:rPr lang="en-US" sz="2900" dirty="0" err="1"/>
            <a:t>thông</a:t>
          </a:r>
          <a:r>
            <a:rPr lang="en-US" sz="2900" dirty="0"/>
            <a:t> qua </a:t>
          </a:r>
          <a:r>
            <a:rPr lang="en-US" sz="2900" dirty="0" err="1"/>
            <a:t>danh</a:t>
          </a:r>
          <a:r>
            <a:rPr lang="en-US" sz="2900" dirty="0"/>
            <a:t> </a:t>
          </a:r>
          <a:r>
            <a:rPr lang="en-US" sz="2900" dirty="0" err="1"/>
            <a:t>mục</a:t>
          </a:r>
          <a:r>
            <a:rPr lang="en-US" sz="2900" dirty="0"/>
            <a:t> </a:t>
          </a:r>
          <a:r>
            <a:rPr lang="en-US" sz="2900" dirty="0" err="1"/>
            <a:t>của</a:t>
          </a:r>
          <a:r>
            <a:rPr lang="en-US" sz="2900" dirty="0"/>
            <a:t> </a:t>
          </a:r>
          <a:r>
            <a:rPr lang="en-US" sz="2900" dirty="0" err="1"/>
            <a:t>cửa</a:t>
          </a:r>
          <a:r>
            <a:rPr lang="en-US" sz="2900" dirty="0"/>
            <a:t> </a:t>
          </a:r>
          <a:r>
            <a:rPr lang="en-US" sz="2900" dirty="0" err="1"/>
            <a:t>hàng</a:t>
          </a:r>
          <a:endParaRPr lang="en-US" sz="2900" dirty="0"/>
        </a:p>
      </dgm:t>
    </dgm:pt>
    <dgm:pt modelId="{37E78699-8D56-4534-84D6-31888E0390A0}" type="parTrans" cxnId="{C6AF3FDD-9520-4B2C-92DB-47843DAFFFB9}">
      <dgm:prSet/>
      <dgm:spPr/>
      <dgm:t>
        <a:bodyPr/>
        <a:lstStyle/>
        <a:p>
          <a:endParaRPr lang="en-US"/>
        </a:p>
      </dgm:t>
    </dgm:pt>
    <dgm:pt modelId="{61BAF492-D14F-44E2-86B0-6AA2CE7C6CB1}" type="sibTrans" cxnId="{C6AF3FDD-9520-4B2C-92DB-47843DAFFFB9}">
      <dgm:prSet/>
      <dgm:spPr/>
      <dgm:t>
        <a:bodyPr/>
        <a:lstStyle/>
        <a:p>
          <a:endParaRPr lang="en-US"/>
        </a:p>
      </dgm:t>
    </dgm:pt>
    <dgm:pt modelId="{B9EE748D-503A-4487-B5FF-94D2A1FCB7A8}">
      <dgm:prSet custT="1"/>
      <dgm:spPr/>
      <dgm:t>
        <a:bodyPr/>
        <a:lstStyle/>
        <a:p>
          <a:r>
            <a:rPr lang="en-US" sz="2900" dirty="0"/>
            <a:t>-</a:t>
          </a:r>
          <a:r>
            <a:rPr lang="en-US" sz="2900" dirty="0" err="1"/>
            <a:t>NumStorePurchases</a:t>
          </a:r>
          <a:r>
            <a:rPr lang="en-US" sz="2900" dirty="0"/>
            <a:t>: </a:t>
          </a:r>
          <a:r>
            <a:rPr lang="en-US" sz="2900" dirty="0" err="1"/>
            <a:t>Số</a:t>
          </a:r>
          <a:r>
            <a:rPr lang="en-US" sz="2900" dirty="0"/>
            <a:t> </a:t>
          </a:r>
          <a:r>
            <a:rPr lang="en-US" sz="2900" dirty="0" err="1"/>
            <a:t>lần</a:t>
          </a:r>
          <a:r>
            <a:rPr lang="en-US" sz="2900" dirty="0"/>
            <a:t> </a:t>
          </a:r>
          <a:r>
            <a:rPr lang="en-US" sz="2900" dirty="0" err="1"/>
            <a:t>khách</a:t>
          </a:r>
          <a:r>
            <a:rPr lang="en-US" sz="2900" dirty="0"/>
            <a:t> </a:t>
          </a:r>
          <a:r>
            <a:rPr lang="en-US" sz="2900" dirty="0" err="1"/>
            <a:t>hàng</a:t>
          </a:r>
          <a:r>
            <a:rPr lang="en-US" sz="2900" dirty="0"/>
            <a:t> </a:t>
          </a:r>
          <a:r>
            <a:rPr lang="en-US" sz="2900" dirty="0" err="1"/>
            <a:t>mua</a:t>
          </a:r>
          <a:r>
            <a:rPr lang="en-US" sz="2900" dirty="0"/>
            <a:t> </a:t>
          </a:r>
          <a:r>
            <a:rPr lang="en-US" sz="2900" dirty="0" err="1"/>
            <a:t>hàng</a:t>
          </a:r>
          <a:r>
            <a:rPr lang="en-US" sz="2900" dirty="0"/>
            <a:t> </a:t>
          </a:r>
          <a:r>
            <a:rPr lang="en-US" sz="2900" dirty="0" err="1"/>
            <a:t>trực</a:t>
          </a:r>
          <a:r>
            <a:rPr lang="en-US" sz="2900" dirty="0"/>
            <a:t> </a:t>
          </a:r>
          <a:r>
            <a:rPr lang="en-US" sz="2900" dirty="0" err="1"/>
            <a:t>tiếp</a:t>
          </a:r>
          <a:r>
            <a:rPr lang="en-US" sz="2900" dirty="0"/>
            <a:t> </a:t>
          </a:r>
          <a:r>
            <a:rPr lang="en-US" sz="2900" dirty="0" err="1"/>
            <a:t>tại</a:t>
          </a:r>
          <a:r>
            <a:rPr lang="en-US" sz="2900" dirty="0"/>
            <a:t> </a:t>
          </a:r>
          <a:r>
            <a:rPr lang="en-US" sz="2900" dirty="0" err="1"/>
            <a:t>cửa</a:t>
          </a:r>
          <a:r>
            <a:rPr lang="en-US" sz="2900" dirty="0"/>
            <a:t> </a:t>
          </a:r>
          <a:r>
            <a:rPr lang="en-US" sz="2900" dirty="0" err="1"/>
            <a:t>hàng</a:t>
          </a:r>
          <a:endParaRPr lang="en-US" sz="2900" dirty="0"/>
        </a:p>
      </dgm:t>
    </dgm:pt>
    <dgm:pt modelId="{76FCD6F6-E5C8-4078-937B-E6660C7962D2}" type="parTrans" cxnId="{447CEC4F-5563-4903-874F-DF8AFD3F990B}">
      <dgm:prSet/>
      <dgm:spPr/>
      <dgm:t>
        <a:bodyPr/>
        <a:lstStyle/>
        <a:p>
          <a:endParaRPr lang="en-US"/>
        </a:p>
      </dgm:t>
    </dgm:pt>
    <dgm:pt modelId="{2A7B1607-9D99-48FD-AEB7-FBB23301F724}" type="sibTrans" cxnId="{447CEC4F-5563-4903-874F-DF8AFD3F990B}">
      <dgm:prSet/>
      <dgm:spPr/>
      <dgm:t>
        <a:bodyPr/>
        <a:lstStyle/>
        <a:p>
          <a:endParaRPr lang="en-US"/>
        </a:p>
      </dgm:t>
    </dgm:pt>
    <dgm:pt modelId="{C73C2957-B4B0-4234-B769-6412975C748A}">
      <dgm:prSet custT="1"/>
      <dgm:spPr/>
      <dgm:t>
        <a:bodyPr/>
        <a:lstStyle/>
        <a:p>
          <a:r>
            <a:rPr lang="vi-VN" sz="2900" dirty="0"/>
            <a:t>-NumWebVisitsMonth: Số lần khách hàng truy cập vào trang web của công ty trong tháng trước</a:t>
          </a:r>
        </a:p>
      </dgm:t>
    </dgm:pt>
    <dgm:pt modelId="{1C471C61-0668-4108-847C-4C33AD78738C}" type="parTrans" cxnId="{A26439AF-9EE3-44F1-8638-2E1459EDA214}">
      <dgm:prSet/>
      <dgm:spPr/>
      <dgm:t>
        <a:bodyPr/>
        <a:lstStyle/>
        <a:p>
          <a:endParaRPr lang="en-US"/>
        </a:p>
      </dgm:t>
    </dgm:pt>
    <dgm:pt modelId="{F72A9868-5F24-442A-BA43-579EF99CDE5B}" type="sibTrans" cxnId="{A26439AF-9EE3-44F1-8638-2E1459EDA214}">
      <dgm:prSet/>
      <dgm:spPr/>
      <dgm:t>
        <a:bodyPr/>
        <a:lstStyle/>
        <a:p>
          <a:endParaRPr lang="en-US"/>
        </a:p>
      </dgm:t>
    </dgm:pt>
    <dgm:pt modelId="{C7C6C188-A9C8-4600-939D-12909BED1870}" type="pres">
      <dgm:prSet presAssocID="{615E2695-A1E4-42EA-BDB7-F761EBB9A788}" presName="linear" presStyleCnt="0">
        <dgm:presLayoutVars>
          <dgm:animLvl val="lvl"/>
          <dgm:resizeHandles val="exact"/>
        </dgm:presLayoutVars>
      </dgm:prSet>
      <dgm:spPr/>
    </dgm:pt>
    <dgm:pt modelId="{E0C57246-ADDB-419F-A216-5C3BCA070E7A}" type="pres">
      <dgm:prSet presAssocID="{EF070FB2-6937-43AB-92A9-5FF6CC5EA97E}" presName="parentText" presStyleLbl="node1" presStyleIdx="0" presStyleCnt="1">
        <dgm:presLayoutVars>
          <dgm:chMax val="0"/>
          <dgm:bulletEnabled val="1"/>
        </dgm:presLayoutVars>
      </dgm:prSet>
      <dgm:spPr/>
    </dgm:pt>
    <dgm:pt modelId="{0A38563D-A285-4ABD-AB42-6DC3FCD8C331}" type="pres">
      <dgm:prSet presAssocID="{EF070FB2-6937-43AB-92A9-5FF6CC5EA97E}" presName="childText" presStyleLbl="revTx" presStyleIdx="0" presStyleCnt="1">
        <dgm:presLayoutVars>
          <dgm:bulletEnabled val="1"/>
        </dgm:presLayoutVars>
      </dgm:prSet>
      <dgm:spPr/>
    </dgm:pt>
  </dgm:ptLst>
  <dgm:cxnLst>
    <dgm:cxn modelId="{32DCEF41-2744-4CDD-8DD1-4FD213AD5577}" type="presOf" srcId="{B9EE748D-503A-4487-B5FF-94D2A1FCB7A8}" destId="{0A38563D-A285-4ABD-AB42-6DC3FCD8C331}" srcOrd="0" destOrd="2" presId="urn:microsoft.com/office/officeart/2005/8/layout/vList2"/>
    <dgm:cxn modelId="{447CEC4F-5563-4903-874F-DF8AFD3F990B}" srcId="{EF070FB2-6937-43AB-92A9-5FF6CC5EA97E}" destId="{B9EE748D-503A-4487-B5FF-94D2A1FCB7A8}" srcOrd="2" destOrd="0" parTransId="{76FCD6F6-E5C8-4078-937B-E6660C7962D2}" sibTransId="{2A7B1607-9D99-48FD-AEB7-FBB23301F724}"/>
    <dgm:cxn modelId="{41D70189-FEC3-4F84-B4E7-044B43A74A67}" type="presOf" srcId="{A026B924-720A-4A60-A1A2-0274A7E453B1}" destId="{0A38563D-A285-4ABD-AB42-6DC3FCD8C331}" srcOrd="0" destOrd="1" presId="urn:microsoft.com/office/officeart/2005/8/layout/vList2"/>
    <dgm:cxn modelId="{2B82FD96-2ED1-48A0-834D-AEA0BB5154F5}" srcId="{615E2695-A1E4-42EA-BDB7-F761EBB9A788}" destId="{EF070FB2-6937-43AB-92A9-5FF6CC5EA97E}" srcOrd="0" destOrd="0" parTransId="{5F465B34-5F5C-4655-849D-198EADC8A90D}" sibTransId="{80566823-3AD6-4F30-91AA-B0085A02B5A1}"/>
    <dgm:cxn modelId="{F3D367A8-0C58-4B81-B4BE-F19C6C7ED23D}" type="presOf" srcId="{EF070FB2-6937-43AB-92A9-5FF6CC5EA97E}" destId="{E0C57246-ADDB-419F-A216-5C3BCA070E7A}" srcOrd="0" destOrd="0" presId="urn:microsoft.com/office/officeart/2005/8/layout/vList2"/>
    <dgm:cxn modelId="{A26439AF-9EE3-44F1-8638-2E1459EDA214}" srcId="{EF070FB2-6937-43AB-92A9-5FF6CC5EA97E}" destId="{C73C2957-B4B0-4234-B769-6412975C748A}" srcOrd="3" destOrd="0" parTransId="{1C471C61-0668-4108-847C-4C33AD78738C}" sibTransId="{F72A9868-5F24-442A-BA43-579EF99CDE5B}"/>
    <dgm:cxn modelId="{D047EEB1-A3FF-4882-87B8-FA531E4643FE}" type="presOf" srcId="{615E2695-A1E4-42EA-BDB7-F761EBB9A788}" destId="{C7C6C188-A9C8-4600-939D-12909BED1870}" srcOrd="0" destOrd="0" presId="urn:microsoft.com/office/officeart/2005/8/layout/vList2"/>
    <dgm:cxn modelId="{C6AF3FDD-9520-4B2C-92DB-47843DAFFFB9}" srcId="{EF070FB2-6937-43AB-92A9-5FF6CC5EA97E}" destId="{A026B924-720A-4A60-A1A2-0274A7E453B1}" srcOrd="1" destOrd="0" parTransId="{37E78699-8D56-4534-84D6-31888E0390A0}" sibTransId="{61BAF492-D14F-44E2-86B0-6AA2CE7C6CB1}"/>
    <dgm:cxn modelId="{AEF6CDEE-7F87-4FCB-9B3F-6E517CB5D18E}" type="presOf" srcId="{C73C2957-B4B0-4234-B769-6412975C748A}" destId="{0A38563D-A285-4ABD-AB42-6DC3FCD8C331}" srcOrd="0" destOrd="3" presId="urn:microsoft.com/office/officeart/2005/8/layout/vList2"/>
    <dgm:cxn modelId="{229583FA-E3FC-4B89-84CE-C279C6DA7CCC}" type="presOf" srcId="{217CA9AD-1164-4877-8A08-51F209AD6256}" destId="{0A38563D-A285-4ABD-AB42-6DC3FCD8C331}" srcOrd="0" destOrd="0" presId="urn:microsoft.com/office/officeart/2005/8/layout/vList2"/>
    <dgm:cxn modelId="{DE51B2FA-F455-4BC5-830E-360233EC36FF}" srcId="{EF070FB2-6937-43AB-92A9-5FF6CC5EA97E}" destId="{217CA9AD-1164-4877-8A08-51F209AD6256}" srcOrd="0" destOrd="0" parTransId="{3A003CEA-BC4E-4614-AD13-15649DD1AE59}" sibTransId="{5B0FF5A1-4077-4D46-99F0-974E5529D012}"/>
    <dgm:cxn modelId="{C75652AA-884F-4839-ABEB-86F32527EC02}" type="presParOf" srcId="{C7C6C188-A9C8-4600-939D-12909BED1870}" destId="{E0C57246-ADDB-419F-A216-5C3BCA070E7A}" srcOrd="0" destOrd="0" presId="urn:microsoft.com/office/officeart/2005/8/layout/vList2"/>
    <dgm:cxn modelId="{6C6D4091-3FC8-4FD7-97A1-07F8AD497E12}" type="presParOf" srcId="{C7C6C188-A9C8-4600-939D-12909BED1870}" destId="{0A38563D-A285-4ABD-AB42-6DC3FCD8C33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476EE5-531C-4B5A-A0D2-62375AF1D5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1B2E3AC-0505-4612-9DF7-E2BB561007CB}">
      <dgm:prSet/>
      <dgm:spPr/>
      <dgm:t>
        <a:bodyPr/>
        <a:lstStyle/>
        <a:p>
          <a:r>
            <a:rPr lang="en-US" b="1"/>
            <a:t>Biến đổi và thêm mới dữ liệu</a:t>
          </a:r>
          <a:endParaRPr lang="en-US"/>
        </a:p>
      </dgm:t>
    </dgm:pt>
    <dgm:pt modelId="{8D5E3639-9BC5-4F27-8819-B3D890F06887}" type="parTrans" cxnId="{B5414ECB-A387-4235-B024-2B180C52C8FE}">
      <dgm:prSet/>
      <dgm:spPr/>
      <dgm:t>
        <a:bodyPr/>
        <a:lstStyle/>
        <a:p>
          <a:endParaRPr lang="en-US"/>
        </a:p>
      </dgm:t>
    </dgm:pt>
    <dgm:pt modelId="{1D99B4F7-C101-442D-967B-2211D998D3A1}" type="sibTrans" cxnId="{B5414ECB-A387-4235-B024-2B180C52C8FE}">
      <dgm:prSet/>
      <dgm:spPr/>
      <dgm:t>
        <a:bodyPr/>
        <a:lstStyle/>
        <a:p>
          <a:endParaRPr lang="en-US"/>
        </a:p>
      </dgm:t>
    </dgm:pt>
    <dgm:pt modelId="{EA710C58-F8D6-49F6-B521-5E2457F5EA79}">
      <dgm:prSet/>
      <dgm:spPr/>
      <dgm:t>
        <a:bodyPr/>
        <a:lstStyle/>
        <a:p>
          <a:r>
            <a:rPr lang="en-US" dirty="0" err="1"/>
            <a:t>Nhận</a:t>
          </a:r>
          <a:r>
            <a:rPr lang="en-US" dirty="0"/>
            <a:t> </a:t>
          </a:r>
          <a:r>
            <a:rPr lang="en-US" dirty="0" err="1"/>
            <a:t>thấy</a:t>
          </a:r>
          <a:r>
            <a:rPr lang="en-US" dirty="0"/>
            <a:t> </a:t>
          </a:r>
          <a:r>
            <a:rPr lang="en-US" dirty="0" err="1"/>
            <a:t>quá</a:t>
          </a:r>
          <a:r>
            <a:rPr lang="en-US" dirty="0"/>
            <a:t> </a:t>
          </a:r>
          <a:r>
            <a:rPr lang="en-US" dirty="0" err="1"/>
            <a:t>nhiều</a:t>
          </a:r>
          <a:r>
            <a:rPr lang="en-US" dirty="0"/>
            <a:t> </a:t>
          </a:r>
          <a:r>
            <a:rPr lang="en-US" dirty="0" err="1"/>
            <a:t>giá</a:t>
          </a:r>
          <a:r>
            <a:rPr lang="en-US" dirty="0"/>
            <a:t> </a:t>
          </a:r>
          <a:r>
            <a:rPr lang="en-US" dirty="0" err="1"/>
            <a:t>trị</a:t>
          </a:r>
          <a:r>
            <a:rPr lang="en-US" dirty="0"/>
            <a:t>, </a:t>
          </a:r>
          <a:r>
            <a:rPr lang="en-US" dirty="0" err="1"/>
            <a:t>chúng</a:t>
          </a:r>
          <a:r>
            <a:rPr lang="en-US" dirty="0"/>
            <a:t> </a:t>
          </a:r>
          <a:r>
            <a:rPr lang="en-US" dirty="0" err="1"/>
            <a:t>em</a:t>
          </a:r>
          <a:r>
            <a:rPr lang="en-US" dirty="0"/>
            <a:t> </a:t>
          </a:r>
          <a:r>
            <a:rPr lang="en-US" dirty="0" err="1"/>
            <a:t>dùng</a:t>
          </a:r>
          <a:r>
            <a:rPr lang="en-US" dirty="0"/>
            <a:t> </a:t>
          </a:r>
          <a:r>
            <a:rPr lang="en-US" dirty="0" err="1"/>
            <a:t>lệnh</a:t>
          </a:r>
          <a:r>
            <a:rPr lang="en-US" dirty="0"/>
            <a:t> </a:t>
          </a:r>
          <a:r>
            <a:rPr lang="en-US" b="1" i="1" dirty="0"/>
            <a:t>replace()</a:t>
          </a:r>
          <a:r>
            <a:rPr lang="en-US" dirty="0"/>
            <a:t> </a:t>
          </a:r>
          <a:r>
            <a:rPr lang="en-US" dirty="0" err="1"/>
            <a:t>để</a:t>
          </a:r>
          <a:r>
            <a:rPr lang="en-US" dirty="0"/>
            <a:t> </a:t>
          </a:r>
          <a:r>
            <a:rPr lang="en-US" dirty="0" err="1"/>
            <a:t>thay</a:t>
          </a:r>
          <a:r>
            <a:rPr lang="en-US" dirty="0"/>
            <a:t> </a:t>
          </a:r>
          <a:r>
            <a:rPr lang="en-US" dirty="0" err="1"/>
            <a:t>đổi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Maried</a:t>
          </a:r>
          <a:r>
            <a:rPr lang="en-US" dirty="0"/>
            <a:t>”, “Together” </a:t>
          </a:r>
          <a:r>
            <a:rPr lang="en-US" dirty="0" err="1"/>
            <a:t>thành</a:t>
          </a:r>
          <a:r>
            <a:rPr lang="en-US" dirty="0"/>
            <a:t> “relationship”, </a:t>
          </a:r>
          <a:r>
            <a:rPr lang="en-US" dirty="0" err="1"/>
            <a:t>các</a:t>
          </a:r>
          <a:r>
            <a:rPr lang="en-US" dirty="0"/>
            <a:t> </a:t>
          </a:r>
          <a:r>
            <a:rPr lang="en-US" dirty="0" err="1"/>
            <a:t>giá</a:t>
          </a:r>
          <a:r>
            <a:rPr lang="en-US" dirty="0"/>
            <a:t> </a:t>
          </a:r>
          <a:r>
            <a:rPr lang="en-US" dirty="0" err="1"/>
            <a:t>trị</a:t>
          </a:r>
          <a:r>
            <a:rPr lang="en-US" dirty="0"/>
            <a:t> </a:t>
          </a:r>
          <a:r>
            <a:rPr lang="en-US" dirty="0" err="1"/>
            <a:t>còn</a:t>
          </a:r>
          <a:r>
            <a:rPr lang="en-US" dirty="0"/>
            <a:t> </a:t>
          </a:r>
          <a:r>
            <a:rPr lang="en-US" dirty="0" err="1"/>
            <a:t>lại</a:t>
          </a:r>
          <a:r>
            <a:rPr lang="en-US" dirty="0"/>
            <a:t> </a:t>
          </a:r>
          <a:r>
            <a:rPr lang="en-US" dirty="0" err="1"/>
            <a:t>thành</a:t>
          </a:r>
          <a:r>
            <a:rPr lang="en-US" dirty="0"/>
            <a:t> “single”</a:t>
          </a:r>
        </a:p>
      </dgm:t>
    </dgm:pt>
    <dgm:pt modelId="{78D7216F-791D-4A7B-A0F9-F9C3ABCA2149}" type="parTrans" cxnId="{CF2D1DEF-939A-4DBD-BD0B-B8868A5D8F82}">
      <dgm:prSet/>
      <dgm:spPr/>
      <dgm:t>
        <a:bodyPr/>
        <a:lstStyle/>
        <a:p>
          <a:endParaRPr lang="en-US"/>
        </a:p>
      </dgm:t>
    </dgm:pt>
    <dgm:pt modelId="{D5789952-A364-41E1-B3E6-EC76D8EDE2AF}" type="sibTrans" cxnId="{CF2D1DEF-939A-4DBD-BD0B-B8868A5D8F82}">
      <dgm:prSet/>
      <dgm:spPr/>
      <dgm:t>
        <a:bodyPr/>
        <a:lstStyle/>
        <a:p>
          <a:endParaRPr lang="en-US"/>
        </a:p>
      </dgm:t>
    </dgm:pt>
    <dgm:pt modelId="{4A00A8AA-0003-4A95-92FF-86318B96306A}" type="pres">
      <dgm:prSet presAssocID="{E9476EE5-531C-4B5A-A0D2-62375AF1D5BC}" presName="linear" presStyleCnt="0">
        <dgm:presLayoutVars>
          <dgm:animLvl val="lvl"/>
          <dgm:resizeHandles val="exact"/>
        </dgm:presLayoutVars>
      </dgm:prSet>
      <dgm:spPr/>
    </dgm:pt>
    <dgm:pt modelId="{EC2FF9A3-A7B1-4532-875E-7D2DEE2EF5B5}" type="pres">
      <dgm:prSet presAssocID="{31B2E3AC-0505-4612-9DF7-E2BB561007CB}" presName="parentText" presStyleLbl="node1" presStyleIdx="0" presStyleCnt="2" custLinFactY="-388" custLinFactNeighborY="-100000">
        <dgm:presLayoutVars>
          <dgm:chMax val="0"/>
          <dgm:bulletEnabled val="1"/>
        </dgm:presLayoutVars>
      </dgm:prSet>
      <dgm:spPr/>
    </dgm:pt>
    <dgm:pt modelId="{AD853965-E705-4C55-BA13-0F7359F78159}" type="pres">
      <dgm:prSet presAssocID="{1D99B4F7-C101-442D-967B-2211D998D3A1}" presName="spacer" presStyleCnt="0"/>
      <dgm:spPr/>
    </dgm:pt>
    <dgm:pt modelId="{98FE99CC-B6B8-4C37-843C-E89B8AD173E3}" type="pres">
      <dgm:prSet presAssocID="{EA710C58-F8D6-49F6-B521-5E2457F5EA79}" presName="parentText" presStyleLbl="node1" presStyleIdx="1" presStyleCnt="2" custLinFactY="70855" custLinFactNeighborX="-9532" custLinFactNeighborY="100000">
        <dgm:presLayoutVars>
          <dgm:chMax val="0"/>
          <dgm:bulletEnabled val="1"/>
        </dgm:presLayoutVars>
      </dgm:prSet>
      <dgm:spPr/>
    </dgm:pt>
  </dgm:ptLst>
  <dgm:cxnLst>
    <dgm:cxn modelId="{4DFE2C0D-DF80-4626-A34D-95F228B4671F}" type="presOf" srcId="{EA710C58-F8D6-49F6-B521-5E2457F5EA79}" destId="{98FE99CC-B6B8-4C37-843C-E89B8AD173E3}" srcOrd="0" destOrd="0" presId="urn:microsoft.com/office/officeart/2005/8/layout/vList2"/>
    <dgm:cxn modelId="{381FB998-0BF0-4BD7-ADE8-8BFE96A2B60E}" type="presOf" srcId="{E9476EE5-531C-4B5A-A0D2-62375AF1D5BC}" destId="{4A00A8AA-0003-4A95-92FF-86318B96306A}" srcOrd="0" destOrd="0" presId="urn:microsoft.com/office/officeart/2005/8/layout/vList2"/>
    <dgm:cxn modelId="{799B63B8-EB46-4B82-89F2-62E84ACF1802}" type="presOf" srcId="{31B2E3AC-0505-4612-9DF7-E2BB561007CB}" destId="{EC2FF9A3-A7B1-4532-875E-7D2DEE2EF5B5}" srcOrd="0" destOrd="0" presId="urn:microsoft.com/office/officeart/2005/8/layout/vList2"/>
    <dgm:cxn modelId="{B5414ECB-A387-4235-B024-2B180C52C8FE}" srcId="{E9476EE5-531C-4B5A-A0D2-62375AF1D5BC}" destId="{31B2E3AC-0505-4612-9DF7-E2BB561007CB}" srcOrd="0" destOrd="0" parTransId="{8D5E3639-9BC5-4F27-8819-B3D890F06887}" sibTransId="{1D99B4F7-C101-442D-967B-2211D998D3A1}"/>
    <dgm:cxn modelId="{CF2D1DEF-939A-4DBD-BD0B-B8868A5D8F82}" srcId="{E9476EE5-531C-4B5A-A0D2-62375AF1D5BC}" destId="{EA710C58-F8D6-49F6-B521-5E2457F5EA79}" srcOrd="1" destOrd="0" parTransId="{78D7216F-791D-4A7B-A0F9-F9C3ABCA2149}" sibTransId="{D5789952-A364-41E1-B3E6-EC76D8EDE2AF}"/>
    <dgm:cxn modelId="{BE5F0C6D-A1DE-4902-AFF6-E10B3BA55E83}" type="presParOf" srcId="{4A00A8AA-0003-4A95-92FF-86318B96306A}" destId="{EC2FF9A3-A7B1-4532-875E-7D2DEE2EF5B5}" srcOrd="0" destOrd="0" presId="urn:microsoft.com/office/officeart/2005/8/layout/vList2"/>
    <dgm:cxn modelId="{2FFBDFE0-A842-4624-B7BA-FDEC5CCD41BC}" type="presParOf" srcId="{4A00A8AA-0003-4A95-92FF-86318B96306A}" destId="{AD853965-E705-4C55-BA13-0F7359F78159}" srcOrd="1" destOrd="0" presId="urn:microsoft.com/office/officeart/2005/8/layout/vList2"/>
    <dgm:cxn modelId="{065AFF58-9369-4B39-824A-BE780C29BBBC}" type="presParOf" srcId="{4A00A8AA-0003-4A95-92FF-86318B96306A}" destId="{98FE99CC-B6B8-4C37-843C-E89B8AD173E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1516C-5FCE-41FE-A4AD-DC29B6DC3701}">
      <dsp:nvSpPr>
        <dsp:cNvPr id="0" name=""/>
        <dsp:cNvSpPr/>
      </dsp:nvSpPr>
      <dsp:spPr>
        <a:xfrm>
          <a:off x="20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Phân tích nhu cầu của khách hàng là một hoạt động quan trọng đối với mọi doanh nghiệp. Việc hiểu rõ nhu cầu của khách hàng giúp doanh nghiệp đưa ra các sản phẩm và dịch vụ đáp ứng nhu cầu đó, từ đó thỏa mãn và giữ chân khách hàng.  Tầm quan trọng của phân tích nhu cầu của khách hàng mang lại nhiều lợi ích cho doanh nghiệp, bao gồm:</a:t>
          </a:r>
          <a:endParaRPr lang="en-US" sz="1200" kern="1200" dirty="0"/>
        </a:p>
      </dsp:txBody>
      <dsp:txXfrm>
        <a:off x="201" y="1709611"/>
        <a:ext cx="2435046" cy="2564419"/>
      </dsp:txXfrm>
    </dsp:sp>
    <dsp:sp modelId="{6EB2E500-35A7-47C5-A06E-607E95DB49AE}">
      <dsp:nvSpPr>
        <dsp:cNvPr id="0" name=""/>
        <dsp:cNvSpPr/>
      </dsp:nvSpPr>
      <dsp:spPr>
        <a:xfrm>
          <a:off x="20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endParaRPr lang="en-US" sz="6100" kern="1200" dirty="0"/>
        </a:p>
      </dsp:txBody>
      <dsp:txXfrm>
        <a:off x="201" y="675986"/>
        <a:ext cx="2435046" cy="1168822"/>
      </dsp:txXfrm>
    </dsp:sp>
    <dsp:sp modelId="{C87FE6F1-C95C-4AC8-8CF0-7A59A50A93C0}">
      <dsp:nvSpPr>
        <dsp:cNvPr id="0" name=""/>
        <dsp:cNvSpPr/>
      </dsp:nvSpPr>
      <dsp:spPr>
        <a:xfrm>
          <a:off x="263005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Thỏa mãn nhu cầu của khách hàng: Khi doanh nghiệp hiểu rõ nhu cầu của khách hàng, doanh nghiệp có thể đưa ra các sản phẩm và dịch vụ đáp ứng nhu cầu đó, từ đó thỏa mãn khách hàng.</a:t>
          </a:r>
          <a:endParaRPr lang="en-US" sz="1200" kern="1200" dirty="0"/>
        </a:p>
      </dsp:txBody>
      <dsp:txXfrm>
        <a:off x="2630051" y="1709611"/>
        <a:ext cx="2435046" cy="2564419"/>
      </dsp:txXfrm>
    </dsp:sp>
    <dsp:sp modelId="{81741AF6-8E30-4D34-B5B2-6D798EB32CAB}">
      <dsp:nvSpPr>
        <dsp:cNvPr id="0" name=""/>
        <dsp:cNvSpPr/>
      </dsp:nvSpPr>
      <dsp:spPr>
        <a:xfrm>
          <a:off x="263005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30051" y="675986"/>
        <a:ext cx="2435046" cy="1168822"/>
      </dsp:txXfrm>
    </dsp:sp>
    <dsp:sp modelId="{5FF16A18-26D3-4282-8474-68C05B464E31}">
      <dsp:nvSpPr>
        <dsp:cNvPr id="0" name=""/>
        <dsp:cNvSpPr/>
      </dsp:nvSpPr>
      <dsp:spPr>
        <a:xfrm>
          <a:off x="525990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Giữ chân khách hàng: Khách hàng hài lòng với sản phẩm và dịch vụ của doanh nghiệp sẽ có xu hướng tiếp tục sử dụng sản phẩm và dịch vụ của doanh nghiệp, từ đó giúp doanh nghiệp giữ chân khách hàng.</a:t>
          </a:r>
          <a:endParaRPr lang="en-US" sz="1200" kern="1200" dirty="0"/>
        </a:p>
      </dsp:txBody>
      <dsp:txXfrm>
        <a:off x="5259901" y="1709611"/>
        <a:ext cx="2435046" cy="2564419"/>
      </dsp:txXfrm>
    </dsp:sp>
    <dsp:sp modelId="{3F77301F-B589-43A7-B1D1-AA6233D81242}">
      <dsp:nvSpPr>
        <dsp:cNvPr id="0" name=""/>
        <dsp:cNvSpPr/>
      </dsp:nvSpPr>
      <dsp:spPr>
        <a:xfrm>
          <a:off x="525990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259901" y="675986"/>
        <a:ext cx="2435046" cy="1168822"/>
      </dsp:txXfrm>
    </dsp:sp>
    <dsp:sp modelId="{467CBF3B-43AF-4ED4-BF20-320B2DF14EFD}">
      <dsp:nvSpPr>
        <dsp:cNvPr id="0" name=""/>
        <dsp:cNvSpPr/>
      </dsp:nvSpPr>
      <dsp:spPr>
        <a:xfrm>
          <a:off x="7889751" y="-1"/>
          <a:ext cx="2435046" cy="4274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528" tIns="0" rIns="240528" bIns="330200" numCol="1" spcCol="1270" anchor="t" anchorCtr="0">
          <a:noAutofit/>
        </a:bodyPr>
        <a:lstStyle/>
        <a:p>
          <a:pPr marL="0" lvl="0" indent="0" algn="l" defTabSz="533400">
            <a:lnSpc>
              <a:spcPct val="90000"/>
            </a:lnSpc>
            <a:spcBef>
              <a:spcPct val="0"/>
            </a:spcBef>
            <a:spcAft>
              <a:spcPct val="35000"/>
            </a:spcAft>
            <a:buNone/>
          </a:pPr>
          <a:r>
            <a:rPr lang="vi-VN" sz="1200" kern="1200" dirty="0"/>
            <a:t>Phát triển doanh nghiệp: Việc hiểu rõ nhu cầu của khách hàng giúp doanh nghiệp phát triển các sản phẩm và dịch vụ mới, đáp ứng nhu cầu của thị trường, từ đó phát triển doanh nghiệp.</a:t>
          </a:r>
          <a:endParaRPr lang="en-US" sz="1200" kern="1200" dirty="0"/>
        </a:p>
      </dsp:txBody>
      <dsp:txXfrm>
        <a:off x="7889751" y="1709611"/>
        <a:ext cx="2435046" cy="2564419"/>
      </dsp:txXfrm>
    </dsp:sp>
    <dsp:sp modelId="{7914072C-7038-42E5-8AC0-44BA466F7465}">
      <dsp:nvSpPr>
        <dsp:cNvPr id="0" name=""/>
        <dsp:cNvSpPr/>
      </dsp:nvSpPr>
      <dsp:spPr>
        <a:xfrm>
          <a:off x="7889751" y="675986"/>
          <a:ext cx="2435046" cy="116882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0528" tIns="165100" rIns="240528"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7889751" y="675986"/>
        <a:ext cx="2435046" cy="1168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89CFA-33A8-4492-B7BF-AB490D437C83}">
      <dsp:nvSpPr>
        <dsp:cNvPr id="0" name=""/>
        <dsp:cNvSpPr/>
      </dsp:nvSpPr>
      <dsp:spPr>
        <a:xfrm>
          <a:off x="0" y="2758"/>
          <a:ext cx="94488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DA0E9-CCE1-42DE-927F-47DDC5D55ECC}">
      <dsp:nvSpPr>
        <dsp:cNvPr id="0" name=""/>
        <dsp:cNvSpPr/>
      </dsp:nvSpPr>
      <dsp:spPr>
        <a:xfrm>
          <a:off x="0" y="2758"/>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Mô</a:t>
          </a:r>
          <a:r>
            <a:rPr lang="en-US" sz="2600" kern="1200" dirty="0"/>
            <a:t> </a:t>
          </a:r>
          <a:r>
            <a:rPr lang="en-US" sz="2600" kern="1200" dirty="0" err="1"/>
            <a:t>hình</a:t>
          </a:r>
          <a:r>
            <a:rPr lang="en-US" sz="2600" kern="1200" dirty="0"/>
            <a:t> </a:t>
          </a:r>
          <a:r>
            <a:rPr lang="en-US" sz="2600" kern="1200" dirty="0" err="1"/>
            <a:t>dữ</a:t>
          </a:r>
          <a:r>
            <a:rPr lang="en-US" sz="2600" kern="1200" dirty="0"/>
            <a:t> </a:t>
          </a:r>
          <a:r>
            <a:rPr lang="en-US" sz="2600" kern="1200" dirty="0" err="1"/>
            <a:t>liệu</a:t>
          </a:r>
          <a:endParaRPr lang="en-US" sz="2600" kern="1200" dirty="0"/>
        </a:p>
      </dsp:txBody>
      <dsp:txXfrm>
        <a:off x="0" y="2758"/>
        <a:ext cx="9448883" cy="940573"/>
      </dsp:txXfrm>
    </dsp:sp>
    <dsp:sp modelId="{56E7660F-58FC-4C13-B9DB-78AAABC6D43E}">
      <dsp:nvSpPr>
        <dsp:cNvPr id="0" name=""/>
        <dsp:cNvSpPr/>
      </dsp:nvSpPr>
      <dsp:spPr>
        <a:xfrm>
          <a:off x="0" y="943332"/>
          <a:ext cx="9448883" cy="0"/>
        </a:xfrm>
        <a:prstGeom prst="line">
          <a:avLst/>
        </a:prstGeom>
        <a:solidFill>
          <a:schemeClr val="accent2">
            <a:hueOff val="-2716358"/>
            <a:satOff val="14461"/>
            <a:lumOff val="2235"/>
            <a:alphaOff val="0"/>
          </a:schemeClr>
        </a:solidFill>
        <a:ln w="12700" cap="flat" cmpd="sng" algn="ctr">
          <a:solidFill>
            <a:schemeClr val="accent2">
              <a:hueOff val="-2716358"/>
              <a:satOff val="14461"/>
              <a:lumOff val="2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C4E056-DF10-4FD0-9BDB-73E204A65FC4}">
      <dsp:nvSpPr>
        <dsp:cNvPr id="0" name=""/>
        <dsp:cNvSpPr/>
      </dsp:nvSpPr>
      <dsp:spPr>
        <a:xfrm>
          <a:off x="0" y="943332"/>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Tiền xử lý</a:t>
          </a:r>
        </a:p>
      </dsp:txBody>
      <dsp:txXfrm>
        <a:off x="0" y="943332"/>
        <a:ext cx="9448883" cy="940573"/>
      </dsp:txXfrm>
    </dsp:sp>
    <dsp:sp modelId="{1AA74B9B-126E-42FD-84F8-BB5352CFF9C4}">
      <dsp:nvSpPr>
        <dsp:cNvPr id="0" name=""/>
        <dsp:cNvSpPr/>
      </dsp:nvSpPr>
      <dsp:spPr>
        <a:xfrm>
          <a:off x="0" y="1883905"/>
          <a:ext cx="9448883" cy="0"/>
        </a:xfrm>
        <a:prstGeom prst="line">
          <a:avLst/>
        </a:prstGeom>
        <a:solidFill>
          <a:schemeClr val="accent2">
            <a:hueOff val="-5432717"/>
            <a:satOff val="28922"/>
            <a:lumOff val="4470"/>
            <a:alphaOff val="0"/>
          </a:schemeClr>
        </a:solidFill>
        <a:ln w="12700" cap="flat" cmpd="sng" algn="ctr">
          <a:solidFill>
            <a:schemeClr val="accent2">
              <a:hueOff val="-5432717"/>
              <a:satOff val="28922"/>
              <a:lumOff val="4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477ED-D626-4D4A-9F94-CDF076815F3F}">
      <dsp:nvSpPr>
        <dsp:cNvPr id="0" name=""/>
        <dsp:cNvSpPr/>
      </dsp:nvSpPr>
      <dsp:spPr>
        <a:xfrm>
          <a:off x="0" y="1883905"/>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Phân</a:t>
          </a:r>
          <a:r>
            <a:rPr lang="en-US" sz="2600" kern="1200" dirty="0"/>
            <a:t> </a:t>
          </a:r>
          <a:r>
            <a:rPr lang="en-US" sz="2600" kern="1200" dirty="0" err="1"/>
            <a:t>tích</a:t>
          </a:r>
          <a:r>
            <a:rPr lang="en-US" sz="2600" kern="1200" dirty="0"/>
            <a:t> </a:t>
          </a:r>
          <a:r>
            <a:rPr lang="en-US" sz="2600" kern="1200" dirty="0" err="1"/>
            <a:t>dữ</a:t>
          </a:r>
          <a:r>
            <a:rPr lang="en-US" sz="2600" kern="1200" dirty="0"/>
            <a:t> </a:t>
          </a:r>
          <a:r>
            <a:rPr lang="en-US" sz="2600" kern="1200" dirty="0" err="1"/>
            <a:t>liệu</a:t>
          </a:r>
          <a:r>
            <a:rPr lang="en-US" sz="2600" kern="1200" dirty="0"/>
            <a:t> </a:t>
          </a:r>
          <a:r>
            <a:rPr lang="en-US" sz="2600" kern="1200" dirty="0" err="1"/>
            <a:t>bằng</a:t>
          </a:r>
          <a:r>
            <a:rPr lang="en-US" sz="2600" kern="1200" dirty="0"/>
            <a:t> EDA</a:t>
          </a:r>
        </a:p>
      </dsp:txBody>
      <dsp:txXfrm>
        <a:off x="0" y="1883905"/>
        <a:ext cx="9448883" cy="940573"/>
      </dsp:txXfrm>
    </dsp:sp>
    <dsp:sp modelId="{5F3729BD-99B6-4A50-90F5-2FF43E603334}">
      <dsp:nvSpPr>
        <dsp:cNvPr id="0" name=""/>
        <dsp:cNvSpPr/>
      </dsp:nvSpPr>
      <dsp:spPr>
        <a:xfrm>
          <a:off x="0" y="2824479"/>
          <a:ext cx="9448883" cy="0"/>
        </a:xfrm>
        <a:prstGeom prst="line">
          <a:avLst/>
        </a:prstGeom>
        <a:solidFill>
          <a:schemeClr val="accent2">
            <a:hueOff val="-8149076"/>
            <a:satOff val="43382"/>
            <a:lumOff val="6706"/>
            <a:alphaOff val="0"/>
          </a:schemeClr>
        </a:solidFill>
        <a:ln w="12700" cap="flat" cmpd="sng" algn="ctr">
          <a:solidFill>
            <a:schemeClr val="accent2">
              <a:hueOff val="-8149076"/>
              <a:satOff val="43382"/>
              <a:lumOff val="6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A3BE23-EE3B-435E-BB59-86793B666727}">
      <dsp:nvSpPr>
        <dsp:cNvPr id="0" name=""/>
        <dsp:cNvSpPr/>
      </dsp:nvSpPr>
      <dsp:spPr>
        <a:xfrm>
          <a:off x="0" y="2824479"/>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Thuật</a:t>
          </a:r>
          <a:r>
            <a:rPr lang="en-US" sz="2600" kern="1200" dirty="0"/>
            <a:t> </a:t>
          </a:r>
          <a:r>
            <a:rPr lang="en-US" sz="2600" kern="1200" dirty="0" err="1"/>
            <a:t>toán</a:t>
          </a:r>
          <a:r>
            <a:rPr lang="en-US" sz="2600" kern="1200" dirty="0"/>
            <a:t> K-means</a:t>
          </a:r>
        </a:p>
      </dsp:txBody>
      <dsp:txXfrm>
        <a:off x="0" y="2824479"/>
        <a:ext cx="9448883" cy="940573"/>
      </dsp:txXfrm>
    </dsp:sp>
    <dsp:sp modelId="{A86036AC-1566-4A90-97C5-EC98E504900E}">
      <dsp:nvSpPr>
        <dsp:cNvPr id="0" name=""/>
        <dsp:cNvSpPr/>
      </dsp:nvSpPr>
      <dsp:spPr>
        <a:xfrm>
          <a:off x="0" y="3765053"/>
          <a:ext cx="9448883" cy="0"/>
        </a:xfrm>
        <a:prstGeom prst="line">
          <a:avLst/>
        </a:prstGeom>
        <a:solidFill>
          <a:schemeClr val="accent2">
            <a:hueOff val="-10865434"/>
            <a:satOff val="57843"/>
            <a:lumOff val="8941"/>
            <a:alphaOff val="0"/>
          </a:schemeClr>
        </a:solidFill>
        <a:ln w="12700" cap="flat" cmpd="sng" algn="ctr">
          <a:solidFill>
            <a:schemeClr val="accent2">
              <a:hueOff val="-10865434"/>
              <a:satOff val="57843"/>
              <a:lumOff val="8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9A3F7B-213B-426A-BD45-4C50E05127E8}">
      <dsp:nvSpPr>
        <dsp:cNvPr id="0" name=""/>
        <dsp:cNvSpPr/>
      </dsp:nvSpPr>
      <dsp:spPr>
        <a:xfrm>
          <a:off x="0" y="3765053"/>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Thuật</a:t>
          </a:r>
          <a:r>
            <a:rPr lang="en-US" sz="2600" kern="1200" dirty="0"/>
            <a:t> </a:t>
          </a:r>
          <a:r>
            <a:rPr lang="en-US" sz="2600" kern="1200" dirty="0" err="1"/>
            <a:t>toán</a:t>
          </a:r>
          <a:r>
            <a:rPr lang="en-US" sz="2600" kern="1200" dirty="0"/>
            <a:t> </a:t>
          </a:r>
          <a:r>
            <a:rPr lang="en-US" sz="2600" kern="1200" dirty="0" err="1"/>
            <a:t>Apriori</a:t>
          </a:r>
          <a:endParaRPr lang="en-US" sz="2600" kern="1200" dirty="0"/>
        </a:p>
      </dsp:txBody>
      <dsp:txXfrm>
        <a:off x="0" y="3765053"/>
        <a:ext cx="9448883" cy="940573"/>
      </dsp:txXfrm>
    </dsp:sp>
    <dsp:sp modelId="{8EAF1CE5-F596-4B60-8ABE-D661EE316BF9}">
      <dsp:nvSpPr>
        <dsp:cNvPr id="0" name=""/>
        <dsp:cNvSpPr/>
      </dsp:nvSpPr>
      <dsp:spPr>
        <a:xfrm>
          <a:off x="0" y="4705626"/>
          <a:ext cx="9448883" cy="0"/>
        </a:xfrm>
        <a:prstGeom prst="line">
          <a:avLst/>
        </a:prstGeom>
        <a:solidFill>
          <a:schemeClr val="accent2">
            <a:hueOff val="-13581792"/>
            <a:satOff val="72304"/>
            <a:lumOff val="11176"/>
            <a:alphaOff val="0"/>
          </a:schemeClr>
        </a:solidFill>
        <a:ln w="12700" cap="flat" cmpd="sng" algn="ctr">
          <a:solidFill>
            <a:schemeClr val="accent2">
              <a:hueOff val="-13581792"/>
              <a:satOff val="72304"/>
              <a:lumOff val="1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816C3-847D-4E54-BBC7-DA007E758D9D}">
      <dsp:nvSpPr>
        <dsp:cNvPr id="0" name=""/>
        <dsp:cNvSpPr/>
      </dsp:nvSpPr>
      <dsp:spPr>
        <a:xfrm>
          <a:off x="0" y="4705626"/>
          <a:ext cx="9448883" cy="94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Hồi</a:t>
          </a:r>
          <a:r>
            <a:rPr lang="en-US" sz="2600" kern="1200" dirty="0"/>
            <a:t> </a:t>
          </a:r>
          <a:r>
            <a:rPr lang="en-US" sz="2600" kern="1200" dirty="0" err="1"/>
            <a:t>quy</a:t>
          </a:r>
          <a:r>
            <a:rPr lang="en-US" sz="2600" kern="1200" dirty="0"/>
            <a:t> logistics (Logistic Regression)</a:t>
          </a:r>
        </a:p>
      </dsp:txBody>
      <dsp:txXfrm>
        <a:off x="0" y="4705626"/>
        <a:ext cx="9448883" cy="94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61ED9-6D27-4928-8C44-B9AD70B5A99E}">
      <dsp:nvSpPr>
        <dsp:cNvPr id="0" name=""/>
        <dsp:cNvSpPr/>
      </dsp:nvSpPr>
      <dsp:spPr>
        <a:xfrm>
          <a:off x="0" y="14152"/>
          <a:ext cx="7670381"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vi-VN" sz="2900" kern="1200" dirty="0"/>
            <a:t>Dữ liệu “marketing_campaign.csv”  được lấy từ Kaggle với các thuộc tính sau: 	</a:t>
          </a:r>
          <a:endParaRPr lang="en-US" sz="2900" kern="1200" dirty="0"/>
        </a:p>
      </dsp:txBody>
      <dsp:txXfrm>
        <a:off x="56315" y="70467"/>
        <a:ext cx="7557751" cy="1040990"/>
      </dsp:txXfrm>
    </dsp:sp>
    <dsp:sp modelId="{E0C57246-ADDB-419F-A216-5C3BCA070E7A}">
      <dsp:nvSpPr>
        <dsp:cNvPr id="0" name=""/>
        <dsp:cNvSpPr/>
      </dsp:nvSpPr>
      <dsp:spPr>
        <a:xfrm>
          <a:off x="0" y="1251292"/>
          <a:ext cx="7670381" cy="860104"/>
        </a:xfrm>
        <a:prstGeom prst="roundRect">
          <a:avLst/>
        </a:prstGeom>
        <a:solidFill>
          <a:schemeClr val="accent2">
            <a:hueOff val="-13581792"/>
            <a:satOff val="72304"/>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vi-VN" sz="2900" kern="1200" dirty="0"/>
            <a:t>Về con người: 		</a:t>
          </a:r>
          <a:endParaRPr lang="en-US" sz="2900" kern="1200" dirty="0"/>
        </a:p>
      </dsp:txBody>
      <dsp:txXfrm>
        <a:off x="41987" y="1293279"/>
        <a:ext cx="7586407" cy="776130"/>
      </dsp:txXfrm>
    </dsp:sp>
    <dsp:sp modelId="{0407E26B-0C75-4DED-B411-B1797AD0B61A}">
      <dsp:nvSpPr>
        <dsp:cNvPr id="0" name=""/>
        <dsp:cNvSpPr/>
      </dsp:nvSpPr>
      <dsp:spPr>
        <a:xfrm>
          <a:off x="0" y="2111397"/>
          <a:ext cx="7670381" cy="45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vi-VN" sz="2300" kern="1200" dirty="0"/>
            <a:t>-ID: Mã khách hành 		</a:t>
          </a:r>
          <a:endParaRPr lang="en-US" sz="2300" kern="1200" dirty="0"/>
        </a:p>
        <a:p>
          <a:pPr marL="228600" lvl="1" indent="-228600" algn="l" defTabSz="1022350">
            <a:lnSpc>
              <a:spcPct val="90000"/>
            </a:lnSpc>
            <a:spcBef>
              <a:spcPct val="0"/>
            </a:spcBef>
            <a:spcAft>
              <a:spcPct val="20000"/>
            </a:spcAft>
            <a:buChar char="•"/>
          </a:pPr>
          <a:r>
            <a:rPr lang="vi-VN" sz="2300" kern="1200" dirty="0"/>
            <a:t>-Year_Birth: Năm sinh của khách hàng 		</a:t>
          </a:r>
          <a:endParaRPr lang="en-US" sz="2300" kern="1200" dirty="0"/>
        </a:p>
        <a:p>
          <a:pPr marL="228600" lvl="1" indent="-228600" algn="l" defTabSz="1022350">
            <a:lnSpc>
              <a:spcPct val="90000"/>
            </a:lnSpc>
            <a:spcBef>
              <a:spcPct val="0"/>
            </a:spcBef>
            <a:spcAft>
              <a:spcPct val="20000"/>
            </a:spcAft>
            <a:buChar char="•"/>
          </a:pPr>
          <a:r>
            <a:rPr lang="vi-VN" sz="2300" kern="1200" dirty="0"/>
            <a:t>-Education: Trình độ học vấn 		</a:t>
          </a:r>
          <a:endParaRPr lang="en-US" sz="2300" kern="1200" dirty="0"/>
        </a:p>
        <a:p>
          <a:pPr marL="228600" lvl="1" indent="-228600" algn="l" defTabSz="1022350">
            <a:lnSpc>
              <a:spcPct val="90000"/>
            </a:lnSpc>
            <a:spcBef>
              <a:spcPct val="0"/>
            </a:spcBef>
            <a:spcAft>
              <a:spcPct val="20000"/>
            </a:spcAft>
            <a:buChar char="•"/>
          </a:pPr>
          <a:r>
            <a:rPr lang="vi-VN" sz="2300" kern="1200" dirty="0"/>
            <a:t>-Marital_Status: Tình trạng hôn nhân 		</a:t>
          </a:r>
          <a:endParaRPr lang="en-US" sz="2300" kern="1200" dirty="0"/>
        </a:p>
        <a:p>
          <a:pPr marL="228600" lvl="1" indent="-228600" algn="l" defTabSz="1022350">
            <a:lnSpc>
              <a:spcPct val="90000"/>
            </a:lnSpc>
            <a:spcBef>
              <a:spcPct val="0"/>
            </a:spcBef>
            <a:spcAft>
              <a:spcPct val="20000"/>
            </a:spcAft>
            <a:buChar char="•"/>
          </a:pPr>
          <a:r>
            <a:rPr lang="vi-VN" sz="2300" kern="1200" dirty="0"/>
            <a:t>-Income: Thu nhập 		</a:t>
          </a:r>
          <a:endParaRPr lang="en-US" sz="2300" kern="1200" dirty="0"/>
        </a:p>
        <a:p>
          <a:pPr marL="228600" lvl="1" indent="-228600" algn="l" defTabSz="1022350">
            <a:lnSpc>
              <a:spcPct val="90000"/>
            </a:lnSpc>
            <a:spcBef>
              <a:spcPct val="0"/>
            </a:spcBef>
            <a:spcAft>
              <a:spcPct val="20000"/>
            </a:spcAft>
            <a:buChar char="•"/>
          </a:pPr>
          <a:r>
            <a:rPr lang="vi-VN" sz="2300" kern="1200" dirty="0"/>
            <a:t>-Kidhome: Số trẻ em trong nhà 		</a:t>
          </a:r>
          <a:endParaRPr lang="en-US" sz="2300" kern="1200" dirty="0"/>
        </a:p>
        <a:p>
          <a:pPr marL="228600" lvl="1" indent="-228600" algn="l" defTabSz="1022350">
            <a:lnSpc>
              <a:spcPct val="90000"/>
            </a:lnSpc>
            <a:spcBef>
              <a:spcPct val="0"/>
            </a:spcBef>
            <a:spcAft>
              <a:spcPct val="20000"/>
            </a:spcAft>
            <a:buChar char="•"/>
          </a:pPr>
          <a:r>
            <a:rPr lang="vi-VN" sz="2300" kern="1200" dirty="0"/>
            <a:t>-Teenhome: Số trẻ vị thành niên trong nhà 		</a:t>
          </a:r>
          <a:endParaRPr lang="en-US" sz="2300" kern="1200" dirty="0"/>
        </a:p>
        <a:p>
          <a:pPr marL="228600" lvl="1" indent="-228600" algn="l" defTabSz="1022350">
            <a:lnSpc>
              <a:spcPct val="90000"/>
            </a:lnSpc>
            <a:spcBef>
              <a:spcPct val="0"/>
            </a:spcBef>
            <a:spcAft>
              <a:spcPct val="20000"/>
            </a:spcAft>
            <a:buChar char="•"/>
          </a:pPr>
          <a:r>
            <a:rPr lang="vi-VN" sz="2300" kern="1200"/>
            <a:t>-Dt_Customer: Ngày khách hàng đăng kí thẻ 		</a:t>
          </a:r>
          <a:endParaRPr lang="en-US" sz="2300" kern="1200"/>
        </a:p>
        <a:p>
          <a:pPr marL="228600" lvl="1" indent="-228600" algn="l" defTabSz="1022350">
            <a:lnSpc>
              <a:spcPct val="90000"/>
            </a:lnSpc>
            <a:spcBef>
              <a:spcPct val="0"/>
            </a:spcBef>
            <a:spcAft>
              <a:spcPct val="20000"/>
            </a:spcAft>
            <a:buChar char="•"/>
          </a:pPr>
          <a:r>
            <a:rPr lang="vi-VN" sz="2300" kern="1200" dirty="0"/>
            <a:t>-Recency: Số ngày kể từ lần cuối khách hàng mua hàng 		</a:t>
          </a:r>
          <a:endParaRPr lang="en-US" sz="2300" kern="1200" dirty="0"/>
        </a:p>
        <a:p>
          <a:pPr marL="228600" lvl="1" indent="-228600" algn="l" defTabSz="1022350">
            <a:lnSpc>
              <a:spcPct val="90000"/>
            </a:lnSpc>
            <a:spcBef>
              <a:spcPct val="0"/>
            </a:spcBef>
            <a:spcAft>
              <a:spcPct val="20000"/>
            </a:spcAft>
            <a:buChar char="•"/>
          </a:pPr>
          <a:r>
            <a:rPr lang="vi-VN" sz="2300" kern="1200" dirty="0"/>
            <a:t>-Complain: 1 nếu khách hàng phàn nàn trong vòng 2 năm đổ lại, ngược lại là 0</a:t>
          </a:r>
          <a:endParaRPr lang="en-US" sz="2300" kern="1200" dirty="0"/>
        </a:p>
      </dsp:txBody>
      <dsp:txXfrm>
        <a:off x="0" y="2111397"/>
        <a:ext cx="7670381" cy="4562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7246-ADDB-419F-A216-5C3BCA070E7A}">
      <dsp:nvSpPr>
        <dsp:cNvPr id="0" name=""/>
        <dsp:cNvSpPr/>
      </dsp:nvSpPr>
      <dsp:spPr>
        <a:xfrm>
          <a:off x="0" y="244315"/>
          <a:ext cx="7670381"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Về sản phẩm:</a:t>
          </a:r>
          <a:endParaRPr lang="en-US" sz="3200" kern="1200" dirty="0"/>
        </a:p>
      </dsp:txBody>
      <dsp:txXfrm>
        <a:off x="37467" y="281782"/>
        <a:ext cx="7595447" cy="692586"/>
      </dsp:txXfrm>
    </dsp:sp>
    <dsp:sp modelId="{161121BD-8534-49CD-B882-C9D716545613}">
      <dsp:nvSpPr>
        <dsp:cNvPr id="0" name=""/>
        <dsp:cNvSpPr/>
      </dsp:nvSpPr>
      <dsp:spPr>
        <a:xfrm>
          <a:off x="0" y="1011835"/>
          <a:ext cx="7670381" cy="543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40640" rIns="227584" bIns="40640" numCol="1" spcCol="1270" anchor="t" anchorCtr="0">
          <a:noAutofit/>
        </a:bodyPr>
        <a:lstStyle/>
        <a:p>
          <a:pPr marL="228600" lvl="1" indent="-228600" algn="l" defTabSz="1111250">
            <a:lnSpc>
              <a:spcPct val="100000"/>
            </a:lnSpc>
            <a:spcBef>
              <a:spcPct val="0"/>
            </a:spcBef>
            <a:spcAft>
              <a:spcPct val="20000"/>
            </a:spcAft>
            <a:buChar char="•"/>
          </a:pPr>
          <a:r>
            <a:rPr lang="vi-VN" sz="2500" kern="1200" dirty="0"/>
            <a:t>-MntWines: Số tiền khách hàng đã chi ra để mua rượu trong vòng 2 năm</a:t>
          </a:r>
        </a:p>
        <a:p>
          <a:pPr marL="228600" lvl="1" indent="-228600" algn="l" defTabSz="1111250">
            <a:lnSpc>
              <a:spcPct val="100000"/>
            </a:lnSpc>
            <a:spcBef>
              <a:spcPct val="0"/>
            </a:spcBef>
            <a:spcAft>
              <a:spcPct val="20000"/>
            </a:spcAft>
            <a:buChar char="•"/>
          </a:pPr>
          <a:r>
            <a:rPr lang="en-US" sz="2500" kern="1200" dirty="0"/>
            <a:t>-</a:t>
          </a:r>
          <a:r>
            <a:rPr lang="en-US" sz="2500" kern="1200" dirty="0" err="1"/>
            <a:t>MntFruits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trái</a:t>
          </a:r>
          <a:r>
            <a:rPr lang="en-US" sz="2500" kern="1200" dirty="0"/>
            <a:t> </a:t>
          </a:r>
          <a:r>
            <a:rPr lang="en-US" sz="2500" kern="1200" dirty="0" err="1"/>
            <a:t>cây</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MntMeatProducts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các</a:t>
          </a:r>
          <a:r>
            <a:rPr lang="en-US" sz="2500" kern="1200" dirty="0"/>
            <a:t> </a:t>
          </a:r>
          <a:r>
            <a:rPr lang="en-US" sz="2500" kern="1200" dirty="0" err="1"/>
            <a:t>sản</a:t>
          </a:r>
          <a:r>
            <a:rPr lang="en-US" sz="2500" kern="1200" dirty="0"/>
            <a:t> phẩm </a:t>
          </a:r>
          <a:r>
            <a:rPr lang="en-US" sz="2500" kern="1200" dirty="0" err="1"/>
            <a:t>từ</a:t>
          </a:r>
          <a:r>
            <a:rPr lang="en-US" sz="2500" kern="1200" dirty="0"/>
            <a:t> </a:t>
          </a:r>
          <a:r>
            <a:rPr lang="en-US" sz="2500" kern="1200" dirty="0" err="1"/>
            <a:t>thịt</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MntFishProducts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các</a:t>
          </a:r>
          <a:r>
            <a:rPr lang="en-US" sz="2500" kern="1200" dirty="0"/>
            <a:t> </a:t>
          </a:r>
          <a:r>
            <a:rPr lang="en-US" sz="2500" kern="1200" dirty="0" err="1"/>
            <a:t>sản</a:t>
          </a:r>
          <a:r>
            <a:rPr lang="en-US" sz="2500" kern="1200" dirty="0"/>
            <a:t> phẩm </a:t>
          </a:r>
          <a:r>
            <a:rPr lang="en-US" sz="2500" kern="1200" dirty="0" err="1"/>
            <a:t>từ</a:t>
          </a:r>
          <a:r>
            <a:rPr lang="en-US" sz="2500" kern="1200" dirty="0"/>
            <a:t> </a:t>
          </a:r>
          <a:r>
            <a:rPr lang="en-US" sz="2500" kern="1200" dirty="0" err="1"/>
            <a:t>cá</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MntSweetProducts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các</a:t>
          </a:r>
          <a:r>
            <a:rPr lang="en-US" sz="2500" kern="1200" dirty="0"/>
            <a:t> </a:t>
          </a:r>
          <a:r>
            <a:rPr lang="en-US" sz="2500" kern="1200" dirty="0" err="1"/>
            <a:t>sản</a:t>
          </a:r>
          <a:r>
            <a:rPr lang="en-US" sz="2500" kern="1200" dirty="0"/>
            <a:t> phẩm </a:t>
          </a:r>
          <a:r>
            <a:rPr lang="en-US" sz="2500" kern="1200" dirty="0" err="1"/>
            <a:t>tráng</a:t>
          </a:r>
          <a:r>
            <a:rPr lang="en-US" sz="2500" kern="1200" dirty="0"/>
            <a:t> </a:t>
          </a:r>
          <a:r>
            <a:rPr lang="en-US" sz="2500" kern="1200" dirty="0" err="1"/>
            <a:t>miệng</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a:p>
          <a:pPr marL="228600" lvl="1" indent="-228600" algn="l" defTabSz="1111250">
            <a:lnSpc>
              <a:spcPct val="100000"/>
            </a:lnSpc>
            <a:spcBef>
              <a:spcPct val="0"/>
            </a:spcBef>
            <a:spcAft>
              <a:spcPct val="20000"/>
            </a:spcAft>
            <a:buChar char="•"/>
          </a:pPr>
          <a:r>
            <a:rPr lang="en-US" sz="2500" kern="1200" dirty="0"/>
            <a:t>-</a:t>
          </a:r>
          <a:r>
            <a:rPr lang="en-US" sz="2500" kern="1200" dirty="0" err="1"/>
            <a:t>MntGoldProds</a:t>
          </a:r>
          <a:r>
            <a:rPr lang="en-US" sz="2500" kern="1200" dirty="0"/>
            <a:t>: </a:t>
          </a:r>
          <a:r>
            <a:rPr lang="en-US" sz="2500" kern="1200" dirty="0" err="1"/>
            <a:t>Số</a:t>
          </a:r>
          <a:r>
            <a:rPr lang="en-US" sz="2500" kern="1200" dirty="0"/>
            <a:t> </a:t>
          </a:r>
          <a:r>
            <a:rPr lang="en-US" sz="2500" kern="1200" dirty="0" err="1"/>
            <a:t>tiền</a:t>
          </a:r>
          <a:r>
            <a:rPr lang="en-US" sz="2500" kern="1200" dirty="0"/>
            <a:t> </a:t>
          </a:r>
          <a:r>
            <a:rPr lang="en-US" sz="2500" kern="1200" dirty="0" err="1"/>
            <a:t>khách</a:t>
          </a:r>
          <a:r>
            <a:rPr lang="en-US" sz="2500" kern="1200" dirty="0"/>
            <a:t> </a:t>
          </a:r>
          <a:r>
            <a:rPr lang="en-US" sz="2500" kern="1200" dirty="0" err="1"/>
            <a:t>hàng</a:t>
          </a:r>
          <a:r>
            <a:rPr lang="en-US" sz="2500" kern="1200" dirty="0"/>
            <a:t> </a:t>
          </a:r>
          <a:r>
            <a:rPr lang="en-US" sz="2500" kern="1200" dirty="0" err="1"/>
            <a:t>đã</a:t>
          </a:r>
          <a:r>
            <a:rPr lang="en-US" sz="2500" kern="1200" dirty="0"/>
            <a:t> chi </a:t>
          </a:r>
          <a:r>
            <a:rPr lang="en-US" sz="2500" kern="1200" dirty="0" err="1"/>
            <a:t>ra</a:t>
          </a:r>
          <a:r>
            <a:rPr lang="en-US" sz="2500" kern="1200" dirty="0"/>
            <a:t> </a:t>
          </a:r>
          <a:r>
            <a:rPr lang="en-US" sz="2500" kern="1200" dirty="0" err="1"/>
            <a:t>để</a:t>
          </a:r>
          <a:r>
            <a:rPr lang="en-US" sz="2500" kern="1200" dirty="0"/>
            <a:t> </a:t>
          </a:r>
          <a:r>
            <a:rPr lang="en-US" sz="2500" kern="1200" dirty="0" err="1"/>
            <a:t>mua</a:t>
          </a:r>
          <a:r>
            <a:rPr lang="en-US" sz="2500" kern="1200" dirty="0"/>
            <a:t> </a:t>
          </a:r>
          <a:r>
            <a:rPr lang="en-US" sz="2500" kern="1200" dirty="0" err="1"/>
            <a:t>vàng</a:t>
          </a:r>
          <a:r>
            <a:rPr lang="en-US" sz="2500" kern="1200" dirty="0"/>
            <a:t> </a:t>
          </a:r>
          <a:r>
            <a:rPr lang="en-US" sz="2500" kern="1200" dirty="0" err="1"/>
            <a:t>trong</a:t>
          </a:r>
          <a:r>
            <a:rPr lang="en-US" sz="2500" kern="1200" dirty="0"/>
            <a:t> </a:t>
          </a:r>
          <a:r>
            <a:rPr lang="en-US" sz="2500" kern="1200" dirty="0" err="1"/>
            <a:t>vòng</a:t>
          </a:r>
          <a:r>
            <a:rPr lang="en-US" sz="2500" kern="1200" dirty="0"/>
            <a:t> 2 </a:t>
          </a:r>
          <a:r>
            <a:rPr lang="en-US" sz="2500" kern="1200" dirty="0" err="1"/>
            <a:t>năm</a:t>
          </a:r>
          <a:endParaRPr lang="en-US" sz="2500" kern="1200" dirty="0"/>
        </a:p>
      </dsp:txBody>
      <dsp:txXfrm>
        <a:off x="0" y="1011835"/>
        <a:ext cx="7670381" cy="5431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7246-ADDB-419F-A216-5C3BCA070E7A}">
      <dsp:nvSpPr>
        <dsp:cNvPr id="0" name=""/>
        <dsp:cNvSpPr/>
      </dsp:nvSpPr>
      <dsp:spPr>
        <a:xfrm>
          <a:off x="0" y="20327"/>
          <a:ext cx="7670381"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Về</a:t>
          </a:r>
          <a:r>
            <a:rPr lang="en-US" sz="3100" kern="1200" dirty="0"/>
            <a:t> </a:t>
          </a:r>
          <a:r>
            <a:rPr lang="en-US" sz="3100" kern="1200" dirty="0" err="1"/>
            <a:t>các</a:t>
          </a:r>
          <a:r>
            <a:rPr lang="en-US" sz="3100" kern="1200" dirty="0"/>
            <a:t> </a:t>
          </a:r>
          <a:r>
            <a:rPr lang="en-US" sz="3100" kern="1200" dirty="0" err="1"/>
            <a:t>chiến</a:t>
          </a:r>
          <a:r>
            <a:rPr lang="en-US" sz="3100" kern="1200" dirty="0"/>
            <a:t> </a:t>
          </a:r>
          <a:r>
            <a:rPr lang="en-US" sz="3100" kern="1200" dirty="0" err="1"/>
            <a:t>dịch</a:t>
          </a:r>
          <a:r>
            <a:rPr lang="en-US" sz="3100" kern="1200" dirty="0"/>
            <a:t> </a:t>
          </a:r>
          <a:r>
            <a:rPr lang="en-US" sz="3100" kern="1200" dirty="0" err="1"/>
            <a:t>khuyến</a:t>
          </a:r>
          <a:r>
            <a:rPr lang="en-US" sz="3100" kern="1200" dirty="0"/>
            <a:t> </a:t>
          </a:r>
          <a:r>
            <a:rPr lang="en-US" sz="3100" kern="1200" dirty="0" err="1"/>
            <a:t>mãi</a:t>
          </a:r>
          <a:r>
            <a:rPr lang="en-US" sz="3100" kern="1200" dirty="0"/>
            <a:t>:</a:t>
          </a:r>
        </a:p>
      </dsp:txBody>
      <dsp:txXfrm>
        <a:off x="36296" y="56623"/>
        <a:ext cx="7597789" cy="670943"/>
      </dsp:txXfrm>
    </dsp:sp>
    <dsp:sp modelId="{0A38563D-A285-4ABD-AB42-6DC3FCD8C331}">
      <dsp:nvSpPr>
        <dsp:cNvPr id="0" name=""/>
        <dsp:cNvSpPr/>
      </dsp:nvSpPr>
      <dsp:spPr>
        <a:xfrm>
          <a:off x="0" y="763862"/>
          <a:ext cx="7670381" cy="590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vi-VN" sz="2400" kern="1200" dirty="0"/>
            <a:t>-NumDealsPurchases: Số lần khách hàng mua hàng được giảm giá</a:t>
          </a:r>
        </a:p>
        <a:p>
          <a:pPr marL="228600" lvl="1" indent="-228600" algn="l" defTabSz="1066800">
            <a:lnSpc>
              <a:spcPct val="90000"/>
            </a:lnSpc>
            <a:spcBef>
              <a:spcPct val="0"/>
            </a:spcBef>
            <a:spcAft>
              <a:spcPct val="20000"/>
            </a:spcAft>
            <a:buChar char="•"/>
          </a:pPr>
          <a:r>
            <a:rPr lang="vi-VN" sz="2400" kern="1200" dirty="0"/>
            <a:t>-AcceptedCmp1: 1 nếu khách hàng sử dụng ưu đãi trong chiến dịch đầu tiên, ngược lại là 0</a:t>
          </a:r>
        </a:p>
        <a:p>
          <a:pPr marL="228600" lvl="1" indent="-228600" algn="l" defTabSz="1066800">
            <a:lnSpc>
              <a:spcPct val="90000"/>
            </a:lnSpc>
            <a:spcBef>
              <a:spcPct val="0"/>
            </a:spcBef>
            <a:spcAft>
              <a:spcPct val="20000"/>
            </a:spcAft>
            <a:buChar char="•"/>
          </a:pPr>
          <a:r>
            <a:rPr lang="vi-VN" sz="2400" kern="1200" dirty="0"/>
            <a:t>-AcceptedCmp2: 1 nếu khách hàng sử dụng ưu đãi trong chiến dịch thứ hai, ngược lại là 0</a:t>
          </a:r>
        </a:p>
        <a:p>
          <a:pPr marL="228600" lvl="1" indent="-228600" algn="l" defTabSz="1066800">
            <a:lnSpc>
              <a:spcPct val="90000"/>
            </a:lnSpc>
            <a:spcBef>
              <a:spcPct val="0"/>
            </a:spcBef>
            <a:spcAft>
              <a:spcPct val="20000"/>
            </a:spcAft>
            <a:buChar char="•"/>
          </a:pPr>
          <a:r>
            <a:rPr lang="vi-VN" sz="2400" kern="1200" dirty="0"/>
            <a:t>-AcceptedCmp3: 1 nếu khách hàng sử dụng ưu đãi trong chiến dịch thứ ba, ngược lại là 0 </a:t>
          </a:r>
        </a:p>
        <a:p>
          <a:pPr marL="228600" lvl="1" indent="-228600" algn="l" defTabSz="1066800">
            <a:lnSpc>
              <a:spcPct val="90000"/>
            </a:lnSpc>
            <a:spcBef>
              <a:spcPct val="0"/>
            </a:spcBef>
            <a:spcAft>
              <a:spcPct val="20000"/>
            </a:spcAft>
            <a:buChar char="•"/>
          </a:pPr>
          <a:r>
            <a:rPr lang="vi-VN" sz="2400" kern="1200" dirty="0"/>
            <a:t>-AcceptedCmp4: 1 nếu khách hàng sử dụng ưu đãi trong chiến dịch thứ tư, ngược lại là 0</a:t>
          </a:r>
        </a:p>
        <a:p>
          <a:pPr marL="228600" lvl="1" indent="-228600" algn="l" defTabSz="1066800">
            <a:lnSpc>
              <a:spcPct val="90000"/>
            </a:lnSpc>
            <a:spcBef>
              <a:spcPct val="0"/>
            </a:spcBef>
            <a:spcAft>
              <a:spcPct val="20000"/>
            </a:spcAft>
            <a:buChar char="•"/>
          </a:pPr>
          <a:r>
            <a:rPr lang="vi-VN" sz="2400" kern="1200" dirty="0"/>
            <a:t>-AcceptedCmp5: 1 nếu khách hàng sử dụng ưu đãi trong chiến dịch thứ năm, ngược lại là 0</a:t>
          </a:r>
        </a:p>
        <a:p>
          <a:pPr marL="228600" lvl="1" indent="-228600" algn="l" defTabSz="1066800">
            <a:lnSpc>
              <a:spcPct val="90000"/>
            </a:lnSpc>
            <a:spcBef>
              <a:spcPct val="0"/>
            </a:spcBef>
            <a:spcAft>
              <a:spcPct val="20000"/>
            </a:spcAft>
            <a:buChar char="•"/>
          </a:pPr>
          <a:r>
            <a:rPr lang="vi-VN" sz="2400" kern="1200" dirty="0"/>
            <a:t>-Response: 1 nếu khách hàng sử dụng ưu đãi trong chiến dịch trước, ngược lại là 0</a:t>
          </a:r>
        </a:p>
        <a:p>
          <a:pPr marL="228600" lvl="1" indent="-228600" algn="l" defTabSz="1066800">
            <a:lnSpc>
              <a:spcPct val="90000"/>
            </a:lnSpc>
            <a:spcBef>
              <a:spcPct val="0"/>
            </a:spcBef>
            <a:spcAft>
              <a:spcPct val="20000"/>
            </a:spcAft>
            <a:buChar char="•"/>
          </a:pPr>
          <a:r>
            <a:rPr lang="vi-VN" sz="2400" kern="1200" dirty="0"/>
            <a:t>-Complain: 1 nếu khách hàng phàn nàn trong vòng 2 năm đổ lại, ngược lại là 0</a:t>
          </a:r>
          <a:endParaRPr lang="en-US" sz="2400" kern="1200" dirty="0"/>
        </a:p>
      </dsp:txBody>
      <dsp:txXfrm>
        <a:off x="0" y="763862"/>
        <a:ext cx="7670381" cy="5903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7246-ADDB-419F-A216-5C3BCA070E7A}">
      <dsp:nvSpPr>
        <dsp:cNvPr id="0" name=""/>
        <dsp:cNvSpPr/>
      </dsp:nvSpPr>
      <dsp:spPr>
        <a:xfrm>
          <a:off x="0" y="313614"/>
          <a:ext cx="7670381"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err="1"/>
            <a:t>Địa</a:t>
          </a:r>
          <a:r>
            <a:rPr lang="en-US" sz="3600" kern="1200" dirty="0"/>
            <a:t> </a:t>
          </a:r>
          <a:r>
            <a:rPr lang="en-US" sz="3600" kern="1200" dirty="0" err="1"/>
            <a:t>điểm</a:t>
          </a:r>
          <a:r>
            <a:rPr lang="en-US" sz="3600" kern="1200" dirty="0"/>
            <a:t>:</a:t>
          </a:r>
        </a:p>
      </dsp:txBody>
      <dsp:txXfrm>
        <a:off x="59399" y="373013"/>
        <a:ext cx="7551583" cy="1098002"/>
      </dsp:txXfrm>
    </dsp:sp>
    <dsp:sp modelId="{0A38563D-A285-4ABD-AB42-6DC3FCD8C331}">
      <dsp:nvSpPr>
        <dsp:cNvPr id="0" name=""/>
        <dsp:cNvSpPr/>
      </dsp:nvSpPr>
      <dsp:spPr>
        <a:xfrm>
          <a:off x="0" y="1530414"/>
          <a:ext cx="7670381" cy="484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535" tIns="36830" rIns="206248" bIns="36830" numCol="1" spcCol="1270" anchor="t" anchorCtr="0">
          <a:noAutofit/>
        </a:bodyPr>
        <a:lstStyle/>
        <a:p>
          <a:pPr marL="285750" lvl="1" indent="-285750" algn="l" defTabSz="1289050">
            <a:lnSpc>
              <a:spcPct val="90000"/>
            </a:lnSpc>
            <a:spcBef>
              <a:spcPct val="0"/>
            </a:spcBef>
            <a:spcAft>
              <a:spcPct val="20000"/>
            </a:spcAft>
            <a:buChar char="•"/>
          </a:pPr>
          <a:r>
            <a:rPr lang="en-US" sz="2900" kern="1200" dirty="0"/>
            <a:t>-</a:t>
          </a:r>
          <a:r>
            <a:rPr lang="en-US" sz="2900" kern="1200" dirty="0" err="1"/>
            <a:t>NumWebPurchases</a:t>
          </a:r>
          <a:r>
            <a:rPr lang="en-US" sz="2900" kern="1200" dirty="0"/>
            <a:t>: </a:t>
          </a:r>
          <a:r>
            <a:rPr lang="en-US" sz="2900" kern="1200" dirty="0" err="1"/>
            <a:t>Số</a:t>
          </a:r>
          <a:r>
            <a:rPr lang="en-US" sz="2900" kern="1200" dirty="0"/>
            <a:t> </a:t>
          </a:r>
          <a:r>
            <a:rPr lang="en-US" sz="2900" kern="1200" dirty="0" err="1"/>
            <a:t>lần</a:t>
          </a:r>
          <a:r>
            <a:rPr lang="en-US" sz="2900" kern="1200" dirty="0"/>
            <a:t> </a:t>
          </a:r>
          <a:r>
            <a:rPr lang="en-US" sz="2900" kern="1200" dirty="0" err="1"/>
            <a:t>khách</a:t>
          </a:r>
          <a:r>
            <a:rPr lang="en-US" sz="2900" kern="1200" dirty="0"/>
            <a:t> </a:t>
          </a:r>
          <a:r>
            <a:rPr lang="en-US" sz="2900" kern="1200" dirty="0" err="1"/>
            <a:t>hàng</a:t>
          </a:r>
          <a:r>
            <a:rPr lang="en-US" sz="2900" kern="1200" dirty="0"/>
            <a:t> </a:t>
          </a:r>
          <a:r>
            <a:rPr lang="en-US" sz="2900" kern="1200" dirty="0" err="1"/>
            <a:t>mua</a:t>
          </a:r>
          <a:r>
            <a:rPr lang="en-US" sz="2900" kern="1200" dirty="0"/>
            <a:t> </a:t>
          </a:r>
          <a:r>
            <a:rPr lang="en-US" sz="2900" kern="1200" dirty="0" err="1"/>
            <a:t>hàng</a:t>
          </a:r>
          <a:r>
            <a:rPr lang="en-US" sz="2900" kern="1200" dirty="0"/>
            <a:t> </a:t>
          </a:r>
          <a:r>
            <a:rPr lang="en-US" sz="2900" kern="1200" dirty="0" err="1"/>
            <a:t>thông</a:t>
          </a:r>
          <a:r>
            <a:rPr lang="en-US" sz="2900" kern="1200" dirty="0"/>
            <a:t> qua </a:t>
          </a:r>
          <a:r>
            <a:rPr lang="en-US" sz="2900" kern="1200" dirty="0" err="1"/>
            <a:t>trang</a:t>
          </a:r>
          <a:r>
            <a:rPr lang="en-US" sz="2900" kern="1200" dirty="0"/>
            <a:t> web </a:t>
          </a:r>
          <a:r>
            <a:rPr lang="en-US" sz="2900" kern="1200" dirty="0" err="1"/>
            <a:t>của</a:t>
          </a:r>
          <a:r>
            <a:rPr lang="en-US" sz="2900" kern="1200" dirty="0"/>
            <a:t> </a:t>
          </a:r>
          <a:r>
            <a:rPr lang="en-US" sz="2900" kern="1200" dirty="0" err="1"/>
            <a:t>cửa</a:t>
          </a:r>
          <a:r>
            <a:rPr lang="en-US" sz="2900" kern="1200" dirty="0"/>
            <a:t> </a:t>
          </a:r>
          <a:r>
            <a:rPr lang="en-US" sz="2900" kern="1200" dirty="0" err="1"/>
            <a:t>hàng</a:t>
          </a:r>
          <a:endParaRPr lang="en-US" sz="2900" kern="1200" dirty="0"/>
        </a:p>
        <a:p>
          <a:pPr marL="285750" lvl="1" indent="-285750" algn="l" defTabSz="1289050">
            <a:lnSpc>
              <a:spcPct val="90000"/>
            </a:lnSpc>
            <a:spcBef>
              <a:spcPct val="0"/>
            </a:spcBef>
            <a:spcAft>
              <a:spcPct val="20000"/>
            </a:spcAft>
            <a:buChar char="•"/>
          </a:pPr>
          <a:r>
            <a:rPr lang="en-US" sz="2900" kern="1200" dirty="0"/>
            <a:t>-</a:t>
          </a:r>
          <a:r>
            <a:rPr lang="en-US" sz="2900" kern="1200" dirty="0" err="1"/>
            <a:t>NumCatalogPurchases</a:t>
          </a:r>
          <a:r>
            <a:rPr lang="en-US" sz="2900" kern="1200" dirty="0"/>
            <a:t>: </a:t>
          </a:r>
          <a:r>
            <a:rPr lang="en-US" sz="2900" kern="1200" dirty="0" err="1"/>
            <a:t>Số</a:t>
          </a:r>
          <a:r>
            <a:rPr lang="en-US" sz="2900" kern="1200" dirty="0"/>
            <a:t> </a:t>
          </a:r>
          <a:r>
            <a:rPr lang="en-US" sz="2900" kern="1200" dirty="0" err="1"/>
            <a:t>lần</a:t>
          </a:r>
          <a:r>
            <a:rPr lang="en-US" sz="2900" kern="1200" dirty="0"/>
            <a:t> </a:t>
          </a:r>
          <a:r>
            <a:rPr lang="en-US" sz="2900" kern="1200" dirty="0" err="1"/>
            <a:t>khách</a:t>
          </a:r>
          <a:r>
            <a:rPr lang="en-US" sz="2900" kern="1200" dirty="0"/>
            <a:t> </a:t>
          </a:r>
          <a:r>
            <a:rPr lang="en-US" sz="2900" kern="1200" dirty="0" err="1"/>
            <a:t>hàng</a:t>
          </a:r>
          <a:r>
            <a:rPr lang="en-US" sz="2900" kern="1200" dirty="0"/>
            <a:t> </a:t>
          </a:r>
          <a:r>
            <a:rPr lang="en-US" sz="2900" kern="1200" dirty="0" err="1"/>
            <a:t>mua</a:t>
          </a:r>
          <a:r>
            <a:rPr lang="en-US" sz="2900" kern="1200" dirty="0"/>
            <a:t> </a:t>
          </a:r>
          <a:r>
            <a:rPr lang="en-US" sz="2900" kern="1200" dirty="0" err="1"/>
            <a:t>hàng</a:t>
          </a:r>
          <a:r>
            <a:rPr lang="en-US" sz="2900" kern="1200" dirty="0"/>
            <a:t> </a:t>
          </a:r>
          <a:r>
            <a:rPr lang="en-US" sz="2900" kern="1200" dirty="0" err="1"/>
            <a:t>thông</a:t>
          </a:r>
          <a:r>
            <a:rPr lang="en-US" sz="2900" kern="1200" dirty="0"/>
            <a:t> qua </a:t>
          </a:r>
          <a:r>
            <a:rPr lang="en-US" sz="2900" kern="1200" dirty="0" err="1"/>
            <a:t>danh</a:t>
          </a:r>
          <a:r>
            <a:rPr lang="en-US" sz="2900" kern="1200" dirty="0"/>
            <a:t> </a:t>
          </a:r>
          <a:r>
            <a:rPr lang="en-US" sz="2900" kern="1200" dirty="0" err="1"/>
            <a:t>mục</a:t>
          </a:r>
          <a:r>
            <a:rPr lang="en-US" sz="2900" kern="1200" dirty="0"/>
            <a:t> </a:t>
          </a:r>
          <a:r>
            <a:rPr lang="en-US" sz="2900" kern="1200" dirty="0" err="1"/>
            <a:t>của</a:t>
          </a:r>
          <a:r>
            <a:rPr lang="en-US" sz="2900" kern="1200" dirty="0"/>
            <a:t> </a:t>
          </a:r>
          <a:r>
            <a:rPr lang="en-US" sz="2900" kern="1200" dirty="0" err="1"/>
            <a:t>cửa</a:t>
          </a:r>
          <a:r>
            <a:rPr lang="en-US" sz="2900" kern="1200" dirty="0"/>
            <a:t> </a:t>
          </a:r>
          <a:r>
            <a:rPr lang="en-US" sz="2900" kern="1200" dirty="0" err="1"/>
            <a:t>hàng</a:t>
          </a:r>
          <a:endParaRPr lang="en-US" sz="2900" kern="1200" dirty="0"/>
        </a:p>
        <a:p>
          <a:pPr marL="285750" lvl="1" indent="-285750" algn="l" defTabSz="1289050">
            <a:lnSpc>
              <a:spcPct val="90000"/>
            </a:lnSpc>
            <a:spcBef>
              <a:spcPct val="0"/>
            </a:spcBef>
            <a:spcAft>
              <a:spcPct val="20000"/>
            </a:spcAft>
            <a:buChar char="•"/>
          </a:pPr>
          <a:r>
            <a:rPr lang="en-US" sz="2900" kern="1200" dirty="0"/>
            <a:t>-</a:t>
          </a:r>
          <a:r>
            <a:rPr lang="en-US" sz="2900" kern="1200" dirty="0" err="1"/>
            <a:t>NumStorePurchases</a:t>
          </a:r>
          <a:r>
            <a:rPr lang="en-US" sz="2900" kern="1200" dirty="0"/>
            <a:t>: </a:t>
          </a:r>
          <a:r>
            <a:rPr lang="en-US" sz="2900" kern="1200" dirty="0" err="1"/>
            <a:t>Số</a:t>
          </a:r>
          <a:r>
            <a:rPr lang="en-US" sz="2900" kern="1200" dirty="0"/>
            <a:t> </a:t>
          </a:r>
          <a:r>
            <a:rPr lang="en-US" sz="2900" kern="1200" dirty="0" err="1"/>
            <a:t>lần</a:t>
          </a:r>
          <a:r>
            <a:rPr lang="en-US" sz="2900" kern="1200" dirty="0"/>
            <a:t> </a:t>
          </a:r>
          <a:r>
            <a:rPr lang="en-US" sz="2900" kern="1200" dirty="0" err="1"/>
            <a:t>khách</a:t>
          </a:r>
          <a:r>
            <a:rPr lang="en-US" sz="2900" kern="1200" dirty="0"/>
            <a:t> </a:t>
          </a:r>
          <a:r>
            <a:rPr lang="en-US" sz="2900" kern="1200" dirty="0" err="1"/>
            <a:t>hàng</a:t>
          </a:r>
          <a:r>
            <a:rPr lang="en-US" sz="2900" kern="1200" dirty="0"/>
            <a:t> </a:t>
          </a:r>
          <a:r>
            <a:rPr lang="en-US" sz="2900" kern="1200" dirty="0" err="1"/>
            <a:t>mua</a:t>
          </a:r>
          <a:r>
            <a:rPr lang="en-US" sz="2900" kern="1200" dirty="0"/>
            <a:t> </a:t>
          </a:r>
          <a:r>
            <a:rPr lang="en-US" sz="2900" kern="1200" dirty="0" err="1"/>
            <a:t>hàng</a:t>
          </a:r>
          <a:r>
            <a:rPr lang="en-US" sz="2900" kern="1200" dirty="0"/>
            <a:t> </a:t>
          </a:r>
          <a:r>
            <a:rPr lang="en-US" sz="2900" kern="1200" dirty="0" err="1"/>
            <a:t>trực</a:t>
          </a:r>
          <a:r>
            <a:rPr lang="en-US" sz="2900" kern="1200" dirty="0"/>
            <a:t> </a:t>
          </a:r>
          <a:r>
            <a:rPr lang="en-US" sz="2900" kern="1200" dirty="0" err="1"/>
            <a:t>tiếp</a:t>
          </a:r>
          <a:r>
            <a:rPr lang="en-US" sz="2900" kern="1200" dirty="0"/>
            <a:t> </a:t>
          </a:r>
          <a:r>
            <a:rPr lang="en-US" sz="2900" kern="1200" dirty="0" err="1"/>
            <a:t>tại</a:t>
          </a:r>
          <a:r>
            <a:rPr lang="en-US" sz="2900" kern="1200" dirty="0"/>
            <a:t> </a:t>
          </a:r>
          <a:r>
            <a:rPr lang="en-US" sz="2900" kern="1200" dirty="0" err="1"/>
            <a:t>cửa</a:t>
          </a:r>
          <a:r>
            <a:rPr lang="en-US" sz="2900" kern="1200" dirty="0"/>
            <a:t> </a:t>
          </a:r>
          <a:r>
            <a:rPr lang="en-US" sz="2900" kern="1200" dirty="0" err="1"/>
            <a:t>hàng</a:t>
          </a:r>
          <a:endParaRPr lang="en-US" sz="2900" kern="1200" dirty="0"/>
        </a:p>
        <a:p>
          <a:pPr marL="285750" lvl="1" indent="-285750" algn="l" defTabSz="1289050">
            <a:lnSpc>
              <a:spcPct val="90000"/>
            </a:lnSpc>
            <a:spcBef>
              <a:spcPct val="0"/>
            </a:spcBef>
            <a:spcAft>
              <a:spcPct val="20000"/>
            </a:spcAft>
            <a:buChar char="•"/>
          </a:pPr>
          <a:r>
            <a:rPr lang="vi-VN" sz="2900" kern="1200" dirty="0"/>
            <a:t>-NumWebVisitsMonth: Số lần khách hàng truy cập vào trang web của công ty trong tháng trước</a:t>
          </a:r>
        </a:p>
      </dsp:txBody>
      <dsp:txXfrm>
        <a:off x="0" y="1530414"/>
        <a:ext cx="7670381" cy="4843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FF9A3-A7B1-4532-875E-7D2DEE2EF5B5}">
      <dsp:nvSpPr>
        <dsp:cNvPr id="0" name=""/>
        <dsp:cNvSpPr/>
      </dsp:nvSpPr>
      <dsp:spPr>
        <a:xfrm>
          <a:off x="0" y="364406"/>
          <a:ext cx="6081283" cy="16909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Biến đổi và thêm mới dữ liệu</a:t>
          </a:r>
          <a:endParaRPr lang="en-US" sz="2400" kern="1200"/>
        </a:p>
      </dsp:txBody>
      <dsp:txXfrm>
        <a:off x="82545" y="446951"/>
        <a:ext cx="5916193" cy="1525852"/>
      </dsp:txXfrm>
    </dsp:sp>
    <dsp:sp modelId="{98FE99CC-B6B8-4C37-843C-E89B8AD173E3}">
      <dsp:nvSpPr>
        <dsp:cNvPr id="0" name=""/>
        <dsp:cNvSpPr/>
      </dsp:nvSpPr>
      <dsp:spPr>
        <a:xfrm>
          <a:off x="0" y="2640237"/>
          <a:ext cx="6081283" cy="16909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Nhận</a:t>
          </a:r>
          <a:r>
            <a:rPr lang="en-US" sz="2400" kern="1200" dirty="0"/>
            <a:t> </a:t>
          </a:r>
          <a:r>
            <a:rPr lang="en-US" sz="2400" kern="1200" dirty="0" err="1"/>
            <a:t>thấy</a:t>
          </a:r>
          <a:r>
            <a:rPr lang="en-US" sz="2400" kern="1200" dirty="0"/>
            <a:t> </a:t>
          </a:r>
          <a:r>
            <a:rPr lang="en-US" sz="2400" kern="1200" dirty="0" err="1"/>
            <a:t>quá</a:t>
          </a:r>
          <a:r>
            <a:rPr lang="en-US" sz="2400" kern="1200" dirty="0"/>
            <a:t> </a:t>
          </a:r>
          <a:r>
            <a:rPr lang="en-US" sz="2400" kern="1200" dirty="0" err="1"/>
            <a:t>nhiều</a:t>
          </a:r>
          <a:r>
            <a:rPr lang="en-US" sz="2400" kern="1200" dirty="0"/>
            <a:t> </a:t>
          </a:r>
          <a:r>
            <a:rPr lang="en-US" sz="2400" kern="1200" dirty="0" err="1"/>
            <a:t>giá</a:t>
          </a:r>
          <a:r>
            <a:rPr lang="en-US" sz="2400" kern="1200" dirty="0"/>
            <a:t> </a:t>
          </a:r>
          <a:r>
            <a:rPr lang="en-US" sz="2400" kern="1200" dirty="0" err="1"/>
            <a:t>trị</a:t>
          </a:r>
          <a:r>
            <a:rPr lang="en-US" sz="2400" kern="1200" dirty="0"/>
            <a:t>, </a:t>
          </a:r>
          <a:r>
            <a:rPr lang="en-US" sz="2400" kern="1200" dirty="0" err="1"/>
            <a:t>chúng</a:t>
          </a:r>
          <a:r>
            <a:rPr lang="en-US" sz="2400" kern="1200" dirty="0"/>
            <a:t> </a:t>
          </a:r>
          <a:r>
            <a:rPr lang="en-US" sz="2400" kern="1200" dirty="0" err="1"/>
            <a:t>em</a:t>
          </a:r>
          <a:r>
            <a:rPr lang="en-US" sz="2400" kern="1200" dirty="0"/>
            <a:t> </a:t>
          </a:r>
          <a:r>
            <a:rPr lang="en-US" sz="2400" kern="1200" dirty="0" err="1"/>
            <a:t>dùng</a:t>
          </a:r>
          <a:r>
            <a:rPr lang="en-US" sz="2400" kern="1200" dirty="0"/>
            <a:t> </a:t>
          </a:r>
          <a:r>
            <a:rPr lang="en-US" sz="2400" kern="1200" dirty="0" err="1"/>
            <a:t>lệnh</a:t>
          </a:r>
          <a:r>
            <a:rPr lang="en-US" sz="2400" kern="1200" dirty="0"/>
            <a:t> </a:t>
          </a:r>
          <a:r>
            <a:rPr lang="en-US" sz="2400" b="1" i="1" kern="1200" dirty="0"/>
            <a:t>replace()</a:t>
          </a:r>
          <a:r>
            <a:rPr lang="en-US" sz="2400" kern="1200" dirty="0"/>
            <a:t> </a:t>
          </a:r>
          <a:r>
            <a:rPr lang="en-US" sz="2400" kern="1200" dirty="0" err="1"/>
            <a:t>để</a:t>
          </a:r>
          <a:r>
            <a:rPr lang="en-US" sz="2400" kern="1200" dirty="0"/>
            <a:t> </a:t>
          </a:r>
          <a:r>
            <a:rPr lang="en-US" sz="2400" kern="1200" dirty="0" err="1"/>
            <a:t>thay</a:t>
          </a:r>
          <a:r>
            <a:rPr lang="en-US" sz="2400" kern="1200" dirty="0"/>
            <a:t> </a:t>
          </a:r>
          <a:r>
            <a:rPr lang="en-US" sz="2400" kern="1200" dirty="0" err="1"/>
            <a:t>đổi</a:t>
          </a:r>
          <a:r>
            <a:rPr lang="en-US" sz="2400" kern="1200" dirty="0"/>
            <a:t> </a:t>
          </a:r>
          <a:r>
            <a:rPr lang="en-US" sz="2400" kern="1200" dirty="0" err="1"/>
            <a:t>các</a:t>
          </a:r>
          <a:r>
            <a:rPr lang="en-US" sz="2400" kern="1200" dirty="0"/>
            <a:t> </a:t>
          </a:r>
          <a:r>
            <a:rPr lang="en-US" sz="2400" kern="1200" dirty="0" err="1"/>
            <a:t>giá</a:t>
          </a:r>
          <a:r>
            <a:rPr lang="en-US" sz="2400" kern="1200" dirty="0"/>
            <a:t> </a:t>
          </a:r>
          <a:r>
            <a:rPr lang="en-US" sz="2400" kern="1200" dirty="0" err="1"/>
            <a:t>trị</a:t>
          </a:r>
          <a:r>
            <a:rPr lang="en-US" sz="2400" kern="1200" dirty="0"/>
            <a:t> “</a:t>
          </a:r>
          <a:r>
            <a:rPr lang="en-US" sz="2400" kern="1200" dirty="0" err="1"/>
            <a:t>Maried</a:t>
          </a:r>
          <a:r>
            <a:rPr lang="en-US" sz="2400" kern="1200" dirty="0"/>
            <a:t>”, “Together” </a:t>
          </a:r>
          <a:r>
            <a:rPr lang="en-US" sz="2400" kern="1200" dirty="0" err="1"/>
            <a:t>thành</a:t>
          </a:r>
          <a:r>
            <a:rPr lang="en-US" sz="2400" kern="1200" dirty="0"/>
            <a:t> “relationship”, </a:t>
          </a:r>
          <a:r>
            <a:rPr lang="en-US" sz="2400" kern="1200" dirty="0" err="1"/>
            <a:t>các</a:t>
          </a:r>
          <a:r>
            <a:rPr lang="en-US" sz="2400" kern="1200" dirty="0"/>
            <a:t> </a:t>
          </a:r>
          <a:r>
            <a:rPr lang="en-US" sz="2400" kern="1200" dirty="0" err="1"/>
            <a:t>giá</a:t>
          </a:r>
          <a:r>
            <a:rPr lang="en-US" sz="2400" kern="1200" dirty="0"/>
            <a:t> </a:t>
          </a:r>
          <a:r>
            <a:rPr lang="en-US" sz="2400" kern="1200" dirty="0" err="1"/>
            <a:t>trị</a:t>
          </a:r>
          <a:r>
            <a:rPr lang="en-US" sz="2400" kern="1200" dirty="0"/>
            <a:t> </a:t>
          </a:r>
          <a:r>
            <a:rPr lang="en-US" sz="2400" kern="1200" dirty="0" err="1"/>
            <a:t>còn</a:t>
          </a:r>
          <a:r>
            <a:rPr lang="en-US" sz="2400" kern="1200" dirty="0"/>
            <a:t> </a:t>
          </a:r>
          <a:r>
            <a:rPr lang="en-US" sz="2400" kern="1200" dirty="0" err="1"/>
            <a:t>lại</a:t>
          </a:r>
          <a:r>
            <a:rPr lang="en-US" sz="2400" kern="1200" dirty="0"/>
            <a:t> </a:t>
          </a:r>
          <a:r>
            <a:rPr lang="en-US" sz="2400" kern="1200" dirty="0" err="1"/>
            <a:t>thành</a:t>
          </a:r>
          <a:r>
            <a:rPr lang="en-US" sz="2400" kern="1200" dirty="0"/>
            <a:t> “single”</a:t>
          </a:r>
        </a:p>
      </dsp:txBody>
      <dsp:txXfrm>
        <a:off x="82545" y="2722782"/>
        <a:ext cx="5916193" cy="152585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4F468-78B6-42DE-B3A2-585B9DF8631D}"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78377-BF29-446D-B5DA-0F93E35AC825}" type="slidenum">
              <a:rPr lang="en-US" smtClean="0"/>
              <a:t>‹#›</a:t>
            </a:fld>
            <a:endParaRPr lang="en-US"/>
          </a:p>
        </p:txBody>
      </p:sp>
    </p:spTree>
    <p:extLst>
      <p:ext uri="{BB962C8B-B14F-4D97-AF65-F5344CB8AC3E}">
        <p14:creationId xmlns:p14="http://schemas.microsoft.com/office/powerpoint/2010/main" val="212819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62A32B3A-7D55-4E51-B6C5-859292568818}" type="datetime1">
              <a:rPr lang="en-US" smtClean="0"/>
              <a:t>12/9/2023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678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C4B859B4-2F8F-452F-BCFA-778CBC192F50}" type="datetime1">
              <a:rPr lang="en-US" smtClean="0"/>
              <a:t>12/9/2023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9865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CABB0D0-EFDD-4D00-9030-1FB9A9B9C18A}" type="datetime1">
              <a:rPr lang="en-US" smtClean="0"/>
              <a:t>12/9/2023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7378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2D9D54ED-5E7B-464C-8D15-7CAB8985FB9A}" type="datetime1">
              <a:rPr lang="en-US" smtClean="0"/>
              <a:t>12/9/2023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536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C5578ED5-4041-416C-9BA4-A0DE0874F4D8}" type="datetime1">
              <a:rPr lang="en-US" smtClean="0"/>
              <a:t>12/9/2023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695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054EFAEE-6379-47A7-A061-F176FD2BBD73}" type="datetime1">
              <a:rPr lang="en-US" smtClean="0"/>
              <a:t>12/9/2023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750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59B75D0F-862F-413F-994D-9B10A016BC28}" type="datetime1">
              <a:rPr lang="en-US" smtClean="0"/>
              <a:t>12/9/2023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5179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378D3DCF-DA97-494C-8B5F-4A1378D2A3AB}" type="datetime1">
              <a:rPr lang="en-US" smtClean="0"/>
              <a:t>12/9/2023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578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A91EC467-DEAB-4BEE-8935-7E579E5C56B9}" type="datetime1">
              <a:rPr lang="en-US" smtClean="0"/>
              <a:t>12/9/2023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890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A2092CD2-0529-4820-9A94-FC1707375301}" type="datetime1">
              <a:rPr lang="en-US" smtClean="0"/>
              <a:t>12/9/2023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0370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D61C8F9C-CEB1-4E83-87B8-299D777B3D22}" type="datetime1">
              <a:rPr lang="en-US" smtClean="0"/>
              <a:t>12/9/2023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5517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03592580-88DF-4F54-9D6A-80B4B1D41973}" type="datetime1">
              <a:rPr lang="en-US" smtClean="0"/>
              <a:t>12/9/2023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752478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2" r:id="rId6"/>
    <p:sldLayoutId id="2147483718" r:id="rId7"/>
    <p:sldLayoutId id="2147483719" r:id="rId8"/>
    <p:sldLayoutId id="2147483720" r:id="rId9"/>
    <p:sldLayoutId id="2147483721" r:id="rId10"/>
    <p:sldLayoutId id="2147483723"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F8A86B-AB99-1AD3-EEAA-4B00A20EB99F}"/>
              </a:ext>
            </a:extLst>
          </p:cNvPr>
          <p:cNvSpPr>
            <a:spLocks noGrp="1"/>
          </p:cNvSpPr>
          <p:nvPr>
            <p:ph type="ctrTitle"/>
          </p:nvPr>
        </p:nvSpPr>
        <p:spPr>
          <a:xfrm>
            <a:off x="5106332" y="722903"/>
            <a:ext cx="6883761" cy="2013723"/>
          </a:xfrm>
        </p:spPr>
        <p:txBody>
          <a:bodyPr>
            <a:normAutofit fontScale="90000"/>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PHÂN TÍCH DỮ LIỆU</a:t>
            </a:r>
            <a:br>
              <a:rPr lang="en-US" dirty="0">
                <a:effectLst/>
                <a:latin typeface=".VnTime"/>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38E5A64-F28A-85E7-4FBB-1431EF251BC9}"/>
              </a:ext>
            </a:extLst>
          </p:cNvPr>
          <p:cNvSpPr>
            <a:spLocks noGrp="1"/>
          </p:cNvSpPr>
          <p:nvPr>
            <p:ph type="subTitle" idx="1"/>
          </p:nvPr>
        </p:nvSpPr>
        <p:spPr>
          <a:xfrm>
            <a:off x="5176804" y="2363087"/>
            <a:ext cx="6421802" cy="838885"/>
          </a:xfrm>
        </p:spPr>
        <p:txBody>
          <a:bodyPr>
            <a:noAutofit/>
          </a:bodyPr>
          <a:lstStyle/>
          <a:p>
            <a:r>
              <a:rPr lang="en-US" sz="3000" dirty="0" err="1"/>
              <a:t>Phân</a:t>
            </a:r>
            <a:r>
              <a:rPr lang="en-US" sz="3000" dirty="0"/>
              <a:t> </a:t>
            </a:r>
            <a:r>
              <a:rPr lang="en-US" sz="3000" dirty="0" err="1"/>
              <a:t>tích</a:t>
            </a:r>
            <a:r>
              <a:rPr lang="en-US" sz="3000" dirty="0"/>
              <a:t> </a:t>
            </a:r>
            <a:r>
              <a:rPr lang="en-US" sz="3000" dirty="0" err="1"/>
              <a:t>dữ</a:t>
            </a:r>
            <a:r>
              <a:rPr lang="en-US" sz="3000" dirty="0"/>
              <a:t> </a:t>
            </a:r>
            <a:r>
              <a:rPr lang="en-US" sz="3000" dirty="0" err="1"/>
              <a:t>liệu</a:t>
            </a:r>
            <a:r>
              <a:rPr lang="en-US" sz="3000" dirty="0"/>
              <a:t> </a:t>
            </a:r>
            <a:r>
              <a:rPr lang="en-US" sz="3000" dirty="0" err="1"/>
              <a:t>nhu</a:t>
            </a:r>
            <a:r>
              <a:rPr lang="en-US" sz="3000" dirty="0"/>
              <a:t> </a:t>
            </a:r>
            <a:r>
              <a:rPr lang="en-US" sz="3000" dirty="0" err="1"/>
              <a:t>cầu</a:t>
            </a:r>
            <a:r>
              <a:rPr lang="en-US" sz="3000" dirty="0"/>
              <a:t> </a:t>
            </a:r>
            <a:r>
              <a:rPr lang="en-US" sz="3000" dirty="0" err="1"/>
              <a:t>khách</a:t>
            </a:r>
            <a:r>
              <a:rPr lang="en-US" sz="3000" dirty="0"/>
              <a:t> </a:t>
            </a:r>
            <a:r>
              <a:rPr lang="en-US" sz="3000" dirty="0" err="1"/>
              <a:t>hàng</a:t>
            </a:r>
            <a:endParaRPr lang="en-US" sz="3000" dirty="0"/>
          </a:p>
        </p:txBody>
      </p:sp>
      <p:pic>
        <p:nvPicPr>
          <p:cNvPr id="4" name="Picture 3" descr="Wavy 3D art">
            <a:extLst>
              <a:ext uri="{FF2B5EF4-FFF2-40B4-BE49-F238E27FC236}">
                <a16:creationId xmlns:a16="http://schemas.microsoft.com/office/drawing/2014/main" id="{7252FF4E-FA55-14B3-E9B8-C75EDFDEB4AF}"/>
              </a:ext>
            </a:extLst>
          </p:cNvPr>
          <p:cNvPicPr>
            <a:picLocks noChangeAspect="1"/>
          </p:cNvPicPr>
          <p:nvPr/>
        </p:nvPicPr>
        <p:blipFill rotWithShape="1">
          <a:blip r:embed="rId2"/>
          <a:srcRect l="22641" r="11196" b="2"/>
          <a:stretch/>
        </p:blipFill>
        <p:spPr>
          <a:xfrm>
            <a:off x="1" y="10"/>
            <a:ext cx="4785358"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9" name="Right Triangle 48">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ubtitle 2">
            <a:extLst>
              <a:ext uri="{FF2B5EF4-FFF2-40B4-BE49-F238E27FC236}">
                <a16:creationId xmlns:a16="http://schemas.microsoft.com/office/drawing/2014/main" id="{AC6F2449-3A22-2C15-6847-0CF07949238A}"/>
              </a:ext>
            </a:extLst>
          </p:cNvPr>
          <p:cNvSpPr txBox="1">
            <a:spLocks/>
          </p:cNvSpPr>
          <p:nvPr/>
        </p:nvSpPr>
        <p:spPr>
          <a:xfrm>
            <a:off x="5095792" y="4511731"/>
            <a:ext cx="5415521" cy="163470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Thành </a:t>
            </a:r>
            <a:r>
              <a:rPr lang="en-US" dirty="0" err="1"/>
              <a:t>viên</a:t>
            </a:r>
            <a:r>
              <a:rPr lang="en-US" dirty="0"/>
              <a:t>:</a:t>
            </a:r>
          </a:p>
          <a:p>
            <a:r>
              <a:rPr lang="en-US" dirty="0" err="1"/>
              <a:t>Trịnh</a:t>
            </a:r>
            <a:r>
              <a:rPr lang="en-US" dirty="0"/>
              <a:t> </a:t>
            </a:r>
            <a:r>
              <a:rPr lang="en-US" dirty="0" err="1"/>
              <a:t>Hùng</a:t>
            </a:r>
            <a:r>
              <a:rPr lang="en-US" dirty="0"/>
              <a:t> Thái – 3120410471</a:t>
            </a:r>
          </a:p>
          <a:p>
            <a:r>
              <a:rPr lang="en-US" dirty="0" err="1"/>
              <a:t>Phạm</a:t>
            </a:r>
            <a:r>
              <a:rPr lang="en-US" dirty="0"/>
              <a:t> Minh </a:t>
            </a:r>
            <a:r>
              <a:rPr lang="en-US" dirty="0" err="1"/>
              <a:t>Quân</a:t>
            </a:r>
            <a:r>
              <a:rPr lang="en-US" dirty="0"/>
              <a:t> – 3120410438</a:t>
            </a:r>
          </a:p>
          <a:p>
            <a:endParaRPr lang="en-US" dirty="0"/>
          </a:p>
        </p:txBody>
      </p:sp>
      <p:sp>
        <p:nvSpPr>
          <p:cNvPr id="5" name="Slide Number Placeholder 4">
            <a:extLst>
              <a:ext uri="{FF2B5EF4-FFF2-40B4-BE49-F238E27FC236}">
                <a16:creationId xmlns:a16="http://schemas.microsoft.com/office/drawing/2014/main" id="{4B5BF5C8-CE94-8FEA-CA3A-936EB6EE93F9}"/>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6150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20A4CD0-2147-5BB7-4DC3-A803CC04ACB3}"/>
              </a:ext>
            </a:extLst>
          </p:cNvPr>
          <p:cNvSpPr>
            <a:spLocks noGrp="1"/>
          </p:cNvSpPr>
          <p:nvPr>
            <p:ph type="title"/>
          </p:nvPr>
        </p:nvSpPr>
        <p:spPr>
          <a:xfrm>
            <a:off x="637824" y="215044"/>
            <a:ext cx="4468509" cy="2914012"/>
          </a:xfrm>
        </p:spPr>
        <p:txBody>
          <a:bodyPr anchor="ctr">
            <a:normAutofit/>
          </a:bodyPr>
          <a:lstStyle/>
          <a:p>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Tiền</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xử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dữ</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liệu</a:t>
            </a:r>
            <a:endParaRPr lang="en-US" dirty="0"/>
          </a:p>
        </p:txBody>
      </p:sp>
      <p:sp>
        <p:nvSpPr>
          <p:cNvPr id="3" name="Content Placeholder 2">
            <a:extLst>
              <a:ext uri="{FF2B5EF4-FFF2-40B4-BE49-F238E27FC236}">
                <a16:creationId xmlns:a16="http://schemas.microsoft.com/office/drawing/2014/main" id="{FC7A5387-038F-B0E8-5C8E-C4D6B89C02FA}"/>
              </a:ext>
            </a:extLst>
          </p:cNvPr>
          <p:cNvSpPr>
            <a:spLocks noGrp="1"/>
          </p:cNvSpPr>
          <p:nvPr>
            <p:ph idx="1"/>
          </p:nvPr>
        </p:nvSpPr>
        <p:spPr>
          <a:xfrm>
            <a:off x="5272626" y="1076182"/>
            <a:ext cx="6671571" cy="2393908"/>
          </a:xfrm>
        </p:spPr>
        <p:txBody>
          <a:bodyPr anchor="ctr">
            <a:normAutofit/>
          </a:bodyPr>
          <a:lstStyle/>
          <a:p>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Đồng thời xoá các trường không cần thiết để giảm độ kích thước cũng như độ phức tạp của mô hình. Cu</a:t>
            </a:r>
            <a:r>
              <a:rPr lang="en-US" dirty="0" err="1">
                <a:latin typeface="Times New Roman" panose="02020603050405020304" pitchFamily="18" charset="0"/>
                <a:ea typeface="Times New Roman" panose="02020603050405020304" pitchFamily="18" charset="0"/>
                <a:cs typeface="Times New Roman" panose="02020603050405020304" pitchFamily="18" charset="0"/>
              </a:rPr>
              <a:t>ối</a:t>
            </a:r>
            <a:r>
              <a:rPr lang="vi-VN" dirty="0">
                <a:effectLst/>
                <a:latin typeface="Times New Roman" panose="02020603050405020304" pitchFamily="18" charset="0"/>
                <a:ea typeface="Times New Roman" panose="02020603050405020304" pitchFamily="18" charset="0"/>
                <a:cs typeface="Times New Roman" panose="02020603050405020304" pitchFamily="18" charset="0"/>
              </a:rPr>
              <a:t> cùng ta được bảng dữ liệu như sau</a:t>
            </a:r>
            <a:endParaRPr lang="vi-VN"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F747DEE-CCE6-FA5C-AF90-0A596FB614CB}"/>
              </a:ext>
            </a:extLst>
          </p:cNvPr>
          <p:cNvPicPr>
            <a:picLocks noChangeAspect="1"/>
          </p:cNvPicPr>
          <p:nvPr/>
        </p:nvPicPr>
        <p:blipFill>
          <a:blip r:embed="rId2"/>
          <a:stretch>
            <a:fillRect/>
          </a:stretch>
        </p:blipFill>
        <p:spPr>
          <a:xfrm>
            <a:off x="134786" y="4033019"/>
            <a:ext cx="11955653" cy="1404789"/>
          </a:xfrm>
          <a:prstGeom prst="rect">
            <a:avLst/>
          </a:prstGeom>
        </p:spPr>
      </p:pic>
      <p:sp>
        <p:nvSpPr>
          <p:cNvPr id="5" name="Slide Number Placeholder 4">
            <a:extLst>
              <a:ext uri="{FF2B5EF4-FFF2-40B4-BE49-F238E27FC236}">
                <a16:creationId xmlns:a16="http://schemas.microsoft.com/office/drawing/2014/main" id="{9E0A53B5-B6CD-CB68-072C-F20A6096E7A1}"/>
              </a:ext>
            </a:extLst>
          </p:cNvPr>
          <p:cNvSpPr>
            <a:spLocks noGrp="1"/>
          </p:cNvSpPr>
          <p:nvPr>
            <p:ph type="sldNum" sz="quarter" idx="12"/>
          </p:nvPr>
        </p:nvSpPr>
        <p:spPr/>
        <p:txBody>
          <a:bodyPr/>
          <a:lstStyle/>
          <a:p>
            <a:fld id="{BE15108C-154A-4A5A-9C05-91A49A422BA7}" type="slidenum">
              <a:rPr lang="en-US" smtClean="0"/>
              <a:t>10</a:t>
            </a:fld>
            <a:endParaRPr lang="en-US"/>
          </a:p>
        </p:txBody>
      </p:sp>
    </p:spTree>
    <p:extLst>
      <p:ext uri="{BB962C8B-B14F-4D97-AF65-F5344CB8AC3E}">
        <p14:creationId xmlns:p14="http://schemas.microsoft.com/office/powerpoint/2010/main" val="194370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 name="Freeform: Shape 10">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6C16B57-D164-ACCC-511D-4882107913B0}"/>
              </a:ext>
            </a:extLst>
          </p:cNvPr>
          <p:cNvSpPr>
            <a:spLocks noGrp="1"/>
          </p:cNvSpPr>
          <p:nvPr>
            <p:ph type="title"/>
          </p:nvPr>
        </p:nvSpPr>
        <p:spPr>
          <a:xfrm>
            <a:off x="691079" y="725951"/>
            <a:ext cx="5408027" cy="1442463"/>
          </a:xfrm>
        </p:spPr>
        <p:txBody>
          <a:bodyPr>
            <a:normAutofit/>
          </a:bodyPr>
          <a:lstStyle/>
          <a:p>
            <a:pPr>
              <a:lnSpc>
                <a:spcPct val="90000"/>
              </a:lnSpc>
            </a:pPr>
            <a:r>
              <a:rPr lang="en-US" sz="3100" dirty="0" err="1"/>
              <a:t>Phân</a:t>
            </a:r>
            <a:r>
              <a:rPr lang="en-US" sz="3100" dirty="0"/>
              <a:t> </a:t>
            </a:r>
            <a:r>
              <a:rPr lang="en-US" sz="3100" dirty="0" err="1"/>
              <a:t>tích</a:t>
            </a:r>
            <a:r>
              <a:rPr lang="en-US" sz="3100" dirty="0"/>
              <a:t> </a:t>
            </a:r>
            <a:r>
              <a:rPr lang="en-US" sz="3100" dirty="0" err="1"/>
              <a:t>dữ</a:t>
            </a:r>
            <a:r>
              <a:rPr lang="en-US" sz="3100" dirty="0"/>
              <a:t> </a:t>
            </a:r>
            <a:r>
              <a:rPr lang="en-US" sz="3100" dirty="0" err="1"/>
              <a:t>liệu</a:t>
            </a:r>
            <a:r>
              <a:rPr lang="en-US" sz="3100" dirty="0"/>
              <a:t> </a:t>
            </a:r>
            <a:r>
              <a:rPr lang="en-US" sz="3100" dirty="0" err="1"/>
              <a:t>bằng</a:t>
            </a:r>
            <a:r>
              <a:rPr lang="en-US" sz="3100" dirty="0"/>
              <a:t> EDA</a:t>
            </a:r>
            <a:br>
              <a:rPr lang="en-US" sz="3100" dirty="0"/>
            </a:br>
            <a:endParaRPr lang="en-US" sz="3100" dirty="0"/>
          </a:p>
        </p:txBody>
      </p:sp>
      <p:sp>
        <p:nvSpPr>
          <p:cNvPr id="3" name="Content Placeholder 2">
            <a:extLst>
              <a:ext uri="{FF2B5EF4-FFF2-40B4-BE49-F238E27FC236}">
                <a16:creationId xmlns:a16="http://schemas.microsoft.com/office/drawing/2014/main" id="{1C6FD164-73DF-E776-D59F-11F251915831}"/>
              </a:ext>
            </a:extLst>
          </p:cNvPr>
          <p:cNvSpPr>
            <a:spLocks noGrp="1"/>
          </p:cNvSpPr>
          <p:nvPr>
            <p:ph idx="1"/>
          </p:nvPr>
        </p:nvSpPr>
        <p:spPr>
          <a:xfrm>
            <a:off x="691079" y="2340131"/>
            <a:ext cx="4424633" cy="3791918"/>
          </a:xfrm>
        </p:spPr>
        <p:txBody>
          <a:bodyPr>
            <a:normAutofit/>
          </a:bodyPr>
          <a:lstStyle/>
          <a:p>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mối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quan</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hệ</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giữa</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và</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“Expenses”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US" sz="2600" b="1"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4" name="Picture 3" descr="A graph of a graph with blue and orange bars&#10;&#10;Description automatically generated">
            <a:extLst>
              <a:ext uri="{FF2B5EF4-FFF2-40B4-BE49-F238E27FC236}">
                <a16:creationId xmlns:a16="http://schemas.microsoft.com/office/drawing/2014/main" id="{AD0F10EF-F6B2-3C9C-9F5A-760FFB66BCE5}"/>
              </a:ext>
            </a:extLst>
          </p:cNvPr>
          <p:cNvPicPr>
            <a:picLocks noChangeAspect="1"/>
          </p:cNvPicPr>
          <p:nvPr/>
        </p:nvPicPr>
        <p:blipFill>
          <a:blip r:embed="rId2"/>
          <a:stretch>
            <a:fillRect/>
          </a:stretch>
        </p:blipFill>
        <p:spPr>
          <a:xfrm>
            <a:off x="6802397" y="1389285"/>
            <a:ext cx="5307164" cy="5293895"/>
          </a:xfrm>
          <a:prstGeom prst="rect">
            <a:avLst/>
          </a:prstGeom>
        </p:spPr>
      </p:pic>
      <p:sp>
        <p:nvSpPr>
          <p:cNvPr id="5" name="Slide Number Placeholder 4">
            <a:extLst>
              <a:ext uri="{FF2B5EF4-FFF2-40B4-BE49-F238E27FC236}">
                <a16:creationId xmlns:a16="http://schemas.microsoft.com/office/drawing/2014/main" id="{F8BAB4C2-851E-3227-AC1E-532891B68DAB}"/>
              </a:ext>
            </a:extLst>
          </p:cNvPr>
          <p:cNvSpPr>
            <a:spLocks noGrp="1"/>
          </p:cNvSpPr>
          <p:nvPr>
            <p:ph type="sldNum" sz="quarter" idx="12"/>
          </p:nvPr>
        </p:nvSpPr>
        <p:spPr/>
        <p:txBody>
          <a:bodyPr/>
          <a:lstStyle/>
          <a:p>
            <a:fld id="{BE15108C-154A-4A5A-9C05-91A49A422BA7}" type="slidenum">
              <a:rPr lang="en-US" smtClean="0"/>
              <a:t>11</a:t>
            </a:fld>
            <a:endParaRPr lang="en-US"/>
          </a:p>
        </p:txBody>
      </p:sp>
    </p:spTree>
    <p:extLst>
      <p:ext uri="{BB962C8B-B14F-4D97-AF65-F5344CB8AC3E}">
        <p14:creationId xmlns:p14="http://schemas.microsoft.com/office/powerpoint/2010/main" val="353638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6C7F33-9734-B218-B482-90D7B430EDB8}"/>
              </a:ext>
            </a:extLst>
          </p:cNvPr>
          <p:cNvSpPr>
            <a:spLocks noGrp="1"/>
          </p:cNvSpPr>
          <p:nvPr>
            <p:ph type="title"/>
          </p:nvPr>
        </p:nvSpPr>
        <p:spPr>
          <a:xfrm>
            <a:off x="691079" y="725952"/>
            <a:ext cx="4038652" cy="1881178"/>
          </a:xfrm>
        </p:spPr>
        <p:txBody>
          <a:bodyPr>
            <a:normAutofit/>
          </a:bodyPr>
          <a:lstStyle/>
          <a:p>
            <a:pPr>
              <a:lnSpc>
                <a:spcPct val="90000"/>
              </a:lnSpc>
            </a:pPr>
            <a:r>
              <a:rPr lang="en-US" sz="4100" err="1"/>
              <a:t>Phân</a:t>
            </a:r>
            <a:r>
              <a:rPr lang="en-US" sz="4100"/>
              <a:t> </a:t>
            </a:r>
            <a:r>
              <a:rPr lang="en-US" sz="4100" err="1"/>
              <a:t>tích</a:t>
            </a:r>
            <a:r>
              <a:rPr lang="en-US" sz="4100"/>
              <a:t> </a:t>
            </a:r>
            <a:r>
              <a:rPr lang="en-US" sz="4100" err="1"/>
              <a:t>dữ</a:t>
            </a:r>
            <a:r>
              <a:rPr lang="en-US" sz="4100"/>
              <a:t> </a:t>
            </a:r>
            <a:r>
              <a:rPr lang="en-US" sz="4100" err="1"/>
              <a:t>liệu</a:t>
            </a:r>
            <a:r>
              <a:rPr lang="en-US" sz="4100"/>
              <a:t> </a:t>
            </a:r>
            <a:r>
              <a:rPr lang="en-US" sz="4100" err="1"/>
              <a:t>bằng</a:t>
            </a:r>
            <a:r>
              <a:rPr lang="en-US" sz="4100"/>
              <a:t> EDA</a:t>
            </a:r>
            <a:br>
              <a:rPr lang="en-US" sz="4100"/>
            </a:br>
            <a:endParaRPr lang="en-US" sz="4100"/>
          </a:p>
        </p:txBody>
      </p:sp>
      <p:sp>
        <p:nvSpPr>
          <p:cNvPr id="3" name="Content Placeholder 2">
            <a:extLst>
              <a:ext uri="{FF2B5EF4-FFF2-40B4-BE49-F238E27FC236}">
                <a16:creationId xmlns:a16="http://schemas.microsoft.com/office/drawing/2014/main" id="{EB652DA0-30D4-2D8E-A2EB-129523348D8F}"/>
              </a:ext>
            </a:extLst>
          </p:cNvPr>
          <p:cNvSpPr>
            <a:spLocks noGrp="1"/>
          </p:cNvSpPr>
          <p:nvPr>
            <p:ph idx="1"/>
          </p:nvPr>
        </p:nvSpPr>
        <p:spPr>
          <a:xfrm>
            <a:off x="691079" y="2886117"/>
            <a:ext cx="4038652" cy="3276824"/>
          </a:xfrm>
        </p:spPr>
        <p:txBody>
          <a:bodyPr>
            <a:normAutofit/>
          </a:bodyPr>
          <a:lstStyle/>
          <a:p>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mối</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quan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hệ</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và</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“Expenses”</a:t>
            </a:r>
            <a:endParaRPr lang="en-US"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5" name="Picture 4" descr="A blue and orange bars&#10;&#10;Description automatically generated">
            <a:extLst>
              <a:ext uri="{FF2B5EF4-FFF2-40B4-BE49-F238E27FC236}">
                <a16:creationId xmlns:a16="http://schemas.microsoft.com/office/drawing/2014/main" id="{CB5BF862-E463-3D5F-72FD-44998011E8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5620327" y="729344"/>
            <a:ext cx="5373454" cy="5414060"/>
          </a:xfrm>
          <a:prstGeom prst="rect">
            <a:avLst/>
          </a:prstGeom>
          <a:noFill/>
        </p:spPr>
      </p:pic>
      <p:sp>
        <p:nvSpPr>
          <p:cNvPr id="4" name="Slide Number Placeholder 3">
            <a:extLst>
              <a:ext uri="{FF2B5EF4-FFF2-40B4-BE49-F238E27FC236}">
                <a16:creationId xmlns:a16="http://schemas.microsoft.com/office/drawing/2014/main" id="{4891A70B-3FEB-993A-57E3-45D8EDD20FE7}"/>
              </a:ext>
            </a:extLst>
          </p:cNvPr>
          <p:cNvSpPr>
            <a:spLocks noGrp="1"/>
          </p:cNvSpPr>
          <p:nvPr>
            <p:ph type="sldNum" sz="quarter" idx="12"/>
          </p:nvPr>
        </p:nvSpPr>
        <p:spPr/>
        <p:txBody>
          <a:bodyPr/>
          <a:lstStyle/>
          <a:p>
            <a:fld id="{BE15108C-154A-4A5A-9C05-91A49A422BA7}" type="slidenum">
              <a:rPr lang="en-US" smtClean="0"/>
              <a:t>12</a:t>
            </a:fld>
            <a:endParaRPr lang="en-US"/>
          </a:p>
        </p:txBody>
      </p:sp>
    </p:spTree>
    <p:extLst>
      <p:ext uri="{BB962C8B-B14F-4D97-AF65-F5344CB8AC3E}">
        <p14:creationId xmlns:p14="http://schemas.microsoft.com/office/powerpoint/2010/main" val="95382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7C87CA2-371F-FEA6-D085-11847A3E7924}"/>
              </a:ext>
            </a:extLst>
          </p:cNvPr>
          <p:cNvSpPr>
            <a:spLocks noGrp="1"/>
          </p:cNvSpPr>
          <p:nvPr>
            <p:ph type="title"/>
          </p:nvPr>
        </p:nvSpPr>
        <p:spPr>
          <a:xfrm>
            <a:off x="6092891" y="725951"/>
            <a:ext cx="4916971" cy="1442463"/>
          </a:xfrm>
        </p:spPr>
        <p:txBody>
          <a:bodyPr>
            <a:normAutofit/>
          </a:bodyPr>
          <a:lstStyle/>
          <a:p>
            <a:pPr>
              <a:lnSpc>
                <a:spcPct val="90000"/>
              </a:lnSpc>
            </a:pPr>
            <a:r>
              <a:rPr lang="en-US" sz="3100" err="1"/>
              <a:t>Phân</a:t>
            </a:r>
            <a:r>
              <a:rPr lang="en-US" sz="3100"/>
              <a:t> </a:t>
            </a:r>
            <a:r>
              <a:rPr lang="en-US" sz="3100" err="1"/>
              <a:t>tích</a:t>
            </a:r>
            <a:r>
              <a:rPr lang="en-US" sz="3100"/>
              <a:t> </a:t>
            </a:r>
            <a:r>
              <a:rPr lang="en-US" sz="3100" err="1"/>
              <a:t>dữ</a:t>
            </a:r>
            <a:r>
              <a:rPr lang="en-US" sz="3100"/>
              <a:t> </a:t>
            </a:r>
            <a:r>
              <a:rPr lang="en-US" sz="3100" err="1"/>
              <a:t>liệu</a:t>
            </a:r>
            <a:r>
              <a:rPr lang="en-US" sz="3100"/>
              <a:t> </a:t>
            </a:r>
            <a:r>
              <a:rPr lang="en-US" sz="3100" err="1"/>
              <a:t>bằng</a:t>
            </a:r>
            <a:r>
              <a:rPr lang="en-US" sz="3100"/>
              <a:t> EDA</a:t>
            </a:r>
            <a:br>
              <a:rPr lang="en-US" sz="3100"/>
            </a:br>
            <a:endParaRPr lang="en-US" sz="3100"/>
          </a:p>
        </p:txBody>
      </p:sp>
      <p:sp>
        <p:nvSpPr>
          <p:cNvPr id="3" name="Content Placeholder 2">
            <a:extLst>
              <a:ext uri="{FF2B5EF4-FFF2-40B4-BE49-F238E27FC236}">
                <a16:creationId xmlns:a16="http://schemas.microsoft.com/office/drawing/2014/main" id="{94507083-21B0-6810-BAF8-7979F4F34414}"/>
              </a:ext>
            </a:extLst>
          </p:cNvPr>
          <p:cNvSpPr>
            <a:spLocks noGrp="1"/>
          </p:cNvSpPr>
          <p:nvPr>
            <p:ph idx="1"/>
          </p:nvPr>
        </p:nvSpPr>
        <p:spPr>
          <a:xfrm>
            <a:off x="6092891" y="2340130"/>
            <a:ext cx="4916971" cy="3803271"/>
          </a:xfrm>
        </p:spPr>
        <p:txBody>
          <a:bodyPr>
            <a:normAutofit/>
          </a:bodyPr>
          <a:lstStyle/>
          <a:p>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chi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phí</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“Expenses”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4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400" i="0" dirty="0">
                <a:effectLst/>
                <a:latin typeface="Calibri Light" panose="020F0302020204030204" pitchFamily="34" charset="0"/>
                <a:ea typeface="等线 Light" panose="02010600030101010101" pitchFamily="2" charset="-122"/>
                <a:cs typeface="Times New Roman" panose="02020603050405020304" pitchFamily="18" charset="0"/>
              </a:rPr>
              <a:t>”</a:t>
            </a:r>
            <a:endParaRPr lang="en-US" sz="24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4" name="Picture 3" descr="A graph of a number of expenses&#10;&#10;Description automatically generated">
            <a:extLst>
              <a:ext uri="{FF2B5EF4-FFF2-40B4-BE49-F238E27FC236}">
                <a16:creationId xmlns:a16="http://schemas.microsoft.com/office/drawing/2014/main" id="{C70F5185-1652-CE14-79D9-8EB7529333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780935" y="962248"/>
            <a:ext cx="4916967" cy="5095301"/>
          </a:xfrm>
          <a:prstGeom prst="rect">
            <a:avLst/>
          </a:prstGeom>
          <a:noFill/>
        </p:spPr>
      </p:pic>
      <p:sp>
        <p:nvSpPr>
          <p:cNvPr id="5" name="Slide Number Placeholder 4">
            <a:extLst>
              <a:ext uri="{FF2B5EF4-FFF2-40B4-BE49-F238E27FC236}">
                <a16:creationId xmlns:a16="http://schemas.microsoft.com/office/drawing/2014/main" id="{9E4BA38E-94D6-8B8E-85FF-C3EA679791E9}"/>
              </a:ext>
            </a:extLst>
          </p:cNvPr>
          <p:cNvSpPr>
            <a:spLocks noGrp="1"/>
          </p:cNvSpPr>
          <p:nvPr>
            <p:ph type="sldNum" sz="quarter" idx="12"/>
          </p:nvPr>
        </p:nvSpPr>
        <p:spPr/>
        <p:txBody>
          <a:bodyPr/>
          <a:lstStyle/>
          <a:p>
            <a:fld id="{BE15108C-154A-4A5A-9C05-91A49A422BA7}" type="slidenum">
              <a:rPr lang="en-US" smtClean="0"/>
              <a:t>13</a:t>
            </a:fld>
            <a:endParaRPr lang="en-US"/>
          </a:p>
        </p:txBody>
      </p:sp>
    </p:spTree>
    <p:extLst>
      <p:ext uri="{BB962C8B-B14F-4D97-AF65-F5344CB8AC3E}">
        <p14:creationId xmlns:p14="http://schemas.microsoft.com/office/powerpoint/2010/main" val="3213596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4" name="Freeform: Shape 53">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6" name="Group 55">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88">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0FF5C97-642A-868F-8310-2B36B24E20DB}"/>
              </a:ext>
            </a:extLst>
          </p:cNvPr>
          <p:cNvSpPr>
            <a:spLocks noGrp="1"/>
          </p:cNvSpPr>
          <p:nvPr>
            <p:ph type="title"/>
          </p:nvPr>
        </p:nvSpPr>
        <p:spPr>
          <a:xfrm>
            <a:off x="803683" y="297316"/>
            <a:ext cx="10611627" cy="1205726"/>
          </a:xfrm>
        </p:spPr>
        <p:txBody>
          <a:bodyPr anchor="ctr">
            <a:normAutofit fontScale="90000"/>
          </a:bodyPr>
          <a:lstStyle/>
          <a:p>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bằng</a:t>
            </a:r>
            <a:r>
              <a:rPr lang="en-US" dirty="0"/>
              <a:t> EDA</a:t>
            </a:r>
            <a:br>
              <a:rPr lang="en-US" dirty="0"/>
            </a:br>
            <a:endParaRPr lang="en-US" dirty="0"/>
          </a:p>
        </p:txBody>
      </p:sp>
      <p:sp>
        <p:nvSpPr>
          <p:cNvPr id="3" name="Content Placeholder 2">
            <a:extLst>
              <a:ext uri="{FF2B5EF4-FFF2-40B4-BE49-F238E27FC236}">
                <a16:creationId xmlns:a16="http://schemas.microsoft.com/office/drawing/2014/main" id="{4019C112-5BB1-19B1-2E5E-785077FA7137}"/>
              </a:ext>
            </a:extLst>
          </p:cNvPr>
          <p:cNvSpPr>
            <a:spLocks noGrp="1"/>
          </p:cNvSpPr>
          <p:nvPr>
            <p:ph idx="1"/>
          </p:nvPr>
        </p:nvSpPr>
        <p:spPr>
          <a:xfrm>
            <a:off x="700838" y="1558616"/>
            <a:ext cx="3766179" cy="2331652"/>
          </a:xfrm>
        </p:spPr>
        <p:txBody>
          <a:bodyPr anchor="ctr">
            <a:normAutofit/>
          </a:bodyPr>
          <a:lstStyle/>
          <a:p>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chi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phí</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“Expenses” </a:t>
            </a:r>
            <a:r>
              <a:rPr lang="en-US" sz="2600" b="1"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600" b="1"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US" sz="2600" b="1"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5" name="Picture 4" descr="A graph of a distribution of expenses&#10;&#10;Description automatically generated">
            <a:extLst>
              <a:ext uri="{FF2B5EF4-FFF2-40B4-BE49-F238E27FC236}">
                <a16:creationId xmlns:a16="http://schemas.microsoft.com/office/drawing/2014/main" id="{1E213C0E-BBBD-A444-D50D-AF829C1A899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4416" t="-256" r="-7205" b="256"/>
          <a:stretch/>
        </p:blipFill>
        <p:spPr>
          <a:xfrm>
            <a:off x="5687442" y="1083068"/>
            <a:ext cx="6481732" cy="5417636"/>
          </a:xfrm>
          <a:prstGeom prst="rect">
            <a:avLst/>
          </a:prstGeom>
          <a:noFill/>
        </p:spPr>
      </p:pic>
      <p:sp>
        <p:nvSpPr>
          <p:cNvPr id="4" name="Slide Number Placeholder 3">
            <a:extLst>
              <a:ext uri="{FF2B5EF4-FFF2-40B4-BE49-F238E27FC236}">
                <a16:creationId xmlns:a16="http://schemas.microsoft.com/office/drawing/2014/main" id="{89D354FF-2566-1BEF-624B-4708D32DD07D}"/>
              </a:ext>
            </a:extLst>
          </p:cNvPr>
          <p:cNvSpPr>
            <a:spLocks noGrp="1"/>
          </p:cNvSpPr>
          <p:nvPr>
            <p:ph type="sldNum" sz="quarter" idx="12"/>
          </p:nvPr>
        </p:nvSpPr>
        <p:spPr/>
        <p:txBody>
          <a:bodyPr/>
          <a:lstStyle/>
          <a:p>
            <a:fld id="{BE15108C-154A-4A5A-9C05-91A49A422BA7}" type="slidenum">
              <a:rPr lang="en-US" smtClean="0"/>
              <a:t>14</a:t>
            </a:fld>
            <a:endParaRPr lang="en-US"/>
          </a:p>
        </p:txBody>
      </p:sp>
    </p:spTree>
    <p:extLst>
      <p:ext uri="{BB962C8B-B14F-4D97-AF65-F5344CB8AC3E}">
        <p14:creationId xmlns:p14="http://schemas.microsoft.com/office/powerpoint/2010/main" val="31425146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7B02262-A4F4-8DAC-36BC-2434DCD28D8C}"/>
              </a:ext>
            </a:extLst>
          </p:cNvPr>
          <p:cNvSpPr>
            <a:spLocks noGrp="1"/>
          </p:cNvSpPr>
          <p:nvPr>
            <p:ph type="title"/>
          </p:nvPr>
        </p:nvSpPr>
        <p:spPr>
          <a:xfrm>
            <a:off x="691079" y="725952"/>
            <a:ext cx="4038652" cy="1881178"/>
          </a:xfrm>
        </p:spPr>
        <p:txBody>
          <a:bodyPr>
            <a:normAutofit/>
          </a:bodyPr>
          <a:lstStyle/>
          <a:p>
            <a:pPr>
              <a:lnSpc>
                <a:spcPct val="90000"/>
              </a:lnSpc>
            </a:pPr>
            <a:r>
              <a:rPr lang="en-US" sz="4100" err="1"/>
              <a:t>Phân</a:t>
            </a:r>
            <a:r>
              <a:rPr lang="en-US" sz="4100"/>
              <a:t> </a:t>
            </a:r>
            <a:r>
              <a:rPr lang="en-US" sz="4100" err="1"/>
              <a:t>tích</a:t>
            </a:r>
            <a:r>
              <a:rPr lang="en-US" sz="4100"/>
              <a:t> </a:t>
            </a:r>
            <a:r>
              <a:rPr lang="en-US" sz="4100" err="1"/>
              <a:t>dữ</a:t>
            </a:r>
            <a:r>
              <a:rPr lang="en-US" sz="4100"/>
              <a:t> </a:t>
            </a:r>
            <a:r>
              <a:rPr lang="en-US" sz="4100" err="1"/>
              <a:t>liệu</a:t>
            </a:r>
            <a:r>
              <a:rPr lang="en-US" sz="4100"/>
              <a:t> </a:t>
            </a:r>
            <a:r>
              <a:rPr lang="en-US" sz="4100" err="1"/>
              <a:t>bằng</a:t>
            </a:r>
            <a:r>
              <a:rPr lang="en-US" sz="4100"/>
              <a:t> EDA</a:t>
            </a:r>
            <a:br>
              <a:rPr lang="en-US" sz="4100"/>
            </a:br>
            <a:endParaRPr lang="en-US" sz="4100"/>
          </a:p>
        </p:txBody>
      </p:sp>
      <p:sp>
        <p:nvSpPr>
          <p:cNvPr id="3" name="Content Placeholder 2">
            <a:extLst>
              <a:ext uri="{FF2B5EF4-FFF2-40B4-BE49-F238E27FC236}">
                <a16:creationId xmlns:a16="http://schemas.microsoft.com/office/drawing/2014/main" id="{9F457914-FA26-577E-CCC6-4F367FE1C81D}"/>
              </a:ext>
            </a:extLst>
          </p:cNvPr>
          <p:cNvSpPr>
            <a:spLocks noGrp="1"/>
          </p:cNvSpPr>
          <p:nvPr>
            <p:ph idx="1"/>
          </p:nvPr>
        </p:nvSpPr>
        <p:spPr>
          <a:xfrm>
            <a:off x="691079" y="2886117"/>
            <a:ext cx="4038652" cy="3276824"/>
          </a:xfrm>
        </p:spPr>
        <p:txBody>
          <a:bodyPr>
            <a:normAutofit/>
          </a:bodyPr>
          <a:lstStyle/>
          <a:p>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chi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phí</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NumTotalPurchases</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với</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US"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4" name="Picture 3" descr="A graph of a distribution of purchases&#10;&#10;Description automatically generated">
            <a:extLst>
              <a:ext uri="{FF2B5EF4-FFF2-40B4-BE49-F238E27FC236}">
                <a16:creationId xmlns:a16="http://schemas.microsoft.com/office/drawing/2014/main" id="{177411FD-F8C9-2E87-F82D-238DE12433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5178127" y="385834"/>
            <a:ext cx="5997080" cy="6214591"/>
          </a:xfrm>
          <a:prstGeom prst="rect">
            <a:avLst/>
          </a:prstGeom>
          <a:noFill/>
        </p:spPr>
      </p:pic>
      <p:sp>
        <p:nvSpPr>
          <p:cNvPr id="5" name="Slide Number Placeholder 4">
            <a:extLst>
              <a:ext uri="{FF2B5EF4-FFF2-40B4-BE49-F238E27FC236}">
                <a16:creationId xmlns:a16="http://schemas.microsoft.com/office/drawing/2014/main" id="{651F4BB6-D057-F004-3514-C07465F80A6D}"/>
              </a:ext>
            </a:extLst>
          </p:cNvPr>
          <p:cNvSpPr>
            <a:spLocks noGrp="1"/>
          </p:cNvSpPr>
          <p:nvPr>
            <p:ph type="sldNum" sz="quarter" idx="12"/>
          </p:nvPr>
        </p:nvSpPr>
        <p:spPr/>
        <p:txBody>
          <a:bodyPr/>
          <a:lstStyle/>
          <a:p>
            <a:fld id="{BE15108C-154A-4A5A-9C05-91A49A422BA7}" type="slidenum">
              <a:rPr lang="en-US" smtClean="0"/>
              <a:t>15</a:t>
            </a:fld>
            <a:endParaRPr lang="en-US"/>
          </a:p>
        </p:txBody>
      </p:sp>
    </p:spTree>
    <p:extLst>
      <p:ext uri="{BB962C8B-B14F-4D97-AF65-F5344CB8AC3E}">
        <p14:creationId xmlns:p14="http://schemas.microsoft.com/office/powerpoint/2010/main" val="120850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2" name="Freeform: Shape 11">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7D088C-CA61-B8AF-890F-D46F9F8FBB40}"/>
              </a:ext>
            </a:extLst>
          </p:cNvPr>
          <p:cNvSpPr>
            <a:spLocks noGrp="1"/>
          </p:cNvSpPr>
          <p:nvPr>
            <p:ph type="title"/>
          </p:nvPr>
        </p:nvSpPr>
        <p:spPr>
          <a:xfrm>
            <a:off x="691079" y="725951"/>
            <a:ext cx="5408027" cy="1442463"/>
          </a:xfrm>
        </p:spPr>
        <p:txBody>
          <a:bodyPr>
            <a:normAutofit/>
          </a:bodyPr>
          <a:lstStyle/>
          <a:p>
            <a:pPr>
              <a:lnSpc>
                <a:spcPct val="90000"/>
              </a:lnSpc>
            </a:pPr>
            <a:r>
              <a:rPr lang="en-US" sz="3100" dirty="0" err="1"/>
              <a:t>Phân</a:t>
            </a:r>
            <a:r>
              <a:rPr lang="en-US" sz="3100" dirty="0"/>
              <a:t> </a:t>
            </a:r>
            <a:r>
              <a:rPr lang="en-US" sz="3100" dirty="0" err="1"/>
              <a:t>tích</a:t>
            </a:r>
            <a:r>
              <a:rPr lang="en-US" sz="3100" dirty="0"/>
              <a:t> </a:t>
            </a:r>
            <a:r>
              <a:rPr lang="en-US" sz="3100" dirty="0" err="1"/>
              <a:t>dữ</a:t>
            </a:r>
            <a:r>
              <a:rPr lang="en-US" sz="3100" dirty="0"/>
              <a:t> </a:t>
            </a:r>
            <a:r>
              <a:rPr lang="en-US" sz="3100" dirty="0" err="1"/>
              <a:t>liệu</a:t>
            </a:r>
            <a:r>
              <a:rPr lang="en-US" sz="3100" dirty="0"/>
              <a:t> </a:t>
            </a:r>
            <a:r>
              <a:rPr lang="en-US" sz="3100" dirty="0" err="1"/>
              <a:t>bằng</a:t>
            </a:r>
            <a:r>
              <a:rPr lang="en-US" sz="3100" dirty="0"/>
              <a:t> EDA</a:t>
            </a:r>
            <a:br>
              <a:rPr lang="en-US" sz="3100" dirty="0"/>
            </a:br>
            <a:endParaRPr lang="en-US" sz="3100" dirty="0"/>
          </a:p>
        </p:txBody>
      </p:sp>
      <p:sp>
        <p:nvSpPr>
          <p:cNvPr id="3" name="Content Placeholder 2">
            <a:extLst>
              <a:ext uri="{FF2B5EF4-FFF2-40B4-BE49-F238E27FC236}">
                <a16:creationId xmlns:a16="http://schemas.microsoft.com/office/drawing/2014/main" id="{6D341A2A-DED5-1C17-1645-B6344EA93C5D}"/>
              </a:ext>
            </a:extLst>
          </p:cNvPr>
          <p:cNvSpPr>
            <a:spLocks noGrp="1"/>
          </p:cNvSpPr>
          <p:nvPr>
            <p:ph idx="1"/>
          </p:nvPr>
        </p:nvSpPr>
        <p:spPr>
          <a:xfrm>
            <a:off x="691079" y="2340131"/>
            <a:ext cx="3118827" cy="3791918"/>
          </a:xfrm>
        </p:spPr>
        <p:txBody>
          <a:bodyPr>
            <a:normAutofit/>
          </a:bodyPr>
          <a:lstStyle/>
          <a:p>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bổ</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“Age”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a:t>
            </a:r>
            <a:endParaRPr lang="en-SG"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endParaRPr lang="en-US" dirty="0"/>
          </a:p>
        </p:txBody>
      </p:sp>
      <p:pic>
        <p:nvPicPr>
          <p:cNvPr id="5" name="Picture 4" descr="A graph of a number of people&#10;&#10;Description automatically generated">
            <a:extLst>
              <a:ext uri="{FF2B5EF4-FFF2-40B4-BE49-F238E27FC236}">
                <a16:creationId xmlns:a16="http://schemas.microsoft.com/office/drawing/2014/main" id="{245D2AE0-A19F-84BC-B910-7AB291E7B6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6872338" y="853924"/>
            <a:ext cx="5336275" cy="5529818"/>
          </a:xfrm>
          <a:prstGeom prst="rect">
            <a:avLst/>
          </a:prstGeom>
          <a:noFill/>
        </p:spPr>
      </p:pic>
      <p:sp>
        <p:nvSpPr>
          <p:cNvPr id="4" name="Slide Number Placeholder 3">
            <a:extLst>
              <a:ext uri="{FF2B5EF4-FFF2-40B4-BE49-F238E27FC236}">
                <a16:creationId xmlns:a16="http://schemas.microsoft.com/office/drawing/2014/main" id="{05519D35-4ABA-247F-94DC-0EF23D406AAC}"/>
              </a:ext>
            </a:extLst>
          </p:cNvPr>
          <p:cNvSpPr>
            <a:spLocks noGrp="1"/>
          </p:cNvSpPr>
          <p:nvPr>
            <p:ph type="sldNum" sz="quarter" idx="12"/>
          </p:nvPr>
        </p:nvSpPr>
        <p:spPr/>
        <p:txBody>
          <a:bodyPr/>
          <a:lstStyle/>
          <a:p>
            <a:fld id="{BE15108C-154A-4A5A-9C05-91A49A422BA7}" type="slidenum">
              <a:rPr lang="en-US" smtClean="0"/>
              <a:t>16</a:t>
            </a:fld>
            <a:endParaRPr lang="en-US"/>
          </a:p>
        </p:txBody>
      </p:sp>
    </p:spTree>
    <p:extLst>
      <p:ext uri="{BB962C8B-B14F-4D97-AF65-F5344CB8AC3E}">
        <p14:creationId xmlns:p14="http://schemas.microsoft.com/office/powerpoint/2010/main" val="13859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C059055-2221-9E8A-19AB-A0A220A23AFE}"/>
              </a:ext>
            </a:extLst>
          </p:cNvPr>
          <p:cNvSpPr>
            <a:spLocks noGrp="1"/>
          </p:cNvSpPr>
          <p:nvPr>
            <p:ph type="title"/>
          </p:nvPr>
        </p:nvSpPr>
        <p:spPr>
          <a:xfrm>
            <a:off x="691079" y="725952"/>
            <a:ext cx="4038652" cy="1881178"/>
          </a:xfrm>
        </p:spPr>
        <p:txBody>
          <a:bodyPr>
            <a:normAutofit/>
          </a:bodyPr>
          <a:lstStyle/>
          <a:p>
            <a:pPr>
              <a:lnSpc>
                <a:spcPct val="90000"/>
              </a:lnSpc>
            </a:pPr>
            <a:r>
              <a:rPr lang="en-US" sz="4100" err="1"/>
              <a:t>Phân</a:t>
            </a:r>
            <a:r>
              <a:rPr lang="en-US" sz="4100"/>
              <a:t> </a:t>
            </a:r>
            <a:r>
              <a:rPr lang="en-US" sz="4100" err="1"/>
              <a:t>tích</a:t>
            </a:r>
            <a:r>
              <a:rPr lang="en-US" sz="4100"/>
              <a:t> </a:t>
            </a:r>
            <a:r>
              <a:rPr lang="en-US" sz="4100" err="1"/>
              <a:t>dữ</a:t>
            </a:r>
            <a:r>
              <a:rPr lang="en-US" sz="4100"/>
              <a:t> </a:t>
            </a:r>
            <a:r>
              <a:rPr lang="en-US" sz="4100" err="1"/>
              <a:t>liệu</a:t>
            </a:r>
            <a:r>
              <a:rPr lang="en-US" sz="4100"/>
              <a:t> </a:t>
            </a:r>
            <a:r>
              <a:rPr lang="en-US" sz="4100" err="1"/>
              <a:t>bằng</a:t>
            </a:r>
            <a:r>
              <a:rPr lang="en-US" sz="4100"/>
              <a:t> EDA</a:t>
            </a:r>
            <a:br>
              <a:rPr lang="en-US" sz="4100"/>
            </a:br>
            <a:endParaRPr lang="en-US" sz="4100"/>
          </a:p>
        </p:txBody>
      </p:sp>
      <p:sp>
        <p:nvSpPr>
          <p:cNvPr id="3" name="Content Placeholder 2">
            <a:extLst>
              <a:ext uri="{FF2B5EF4-FFF2-40B4-BE49-F238E27FC236}">
                <a16:creationId xmlns:a16="http://schemas.microsoft.com/office/drawing/2014/main" id="{4B2B0334-DA39-229B-A41B-AF8A40B24F41}"/>
              </a:ext>
            </a:extLst>
          </p:cNvPr>
          <p:cNvSpPr>
            <a:spLocks noGrp="1"/>
          </p:cNvSpPr>
          <p:nvPr>
            <p:ph idx="1"/>
          </p:nvPr>
        </p:nvSpPr>
        <p:spPr>
          <a:xfrm>
            <a:off x="691079" y="2886117"/>
            <a:ext cx="4038652" cy="3276824"/>
          </a:xfrm>
        </p:spPr>
        <p:txBody>
          <a:bodyPr>
            <a:normAutofit/>
          </a:bodyPr>
          <a:lstStyle/>
          <a:p>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phối</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 “Income” </a:t>
            </a:r>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i="0" dirty="0">
                <a:effectLst/>
                <a:latin typeface="Calibri Light" panose="020F0302020204030204" pitchFamily="34" charset="0"/>
                <a:ea typeface="等线 Light" panose="02010600030101010101" pitchFamily="2" charset="-122"/>
                <a:cs typeface="Times New Roman" panose="02020603050405020304" pitchFamily="18" charset="0"/>
              </a:rPr>
              <a:t>”</a:t>
            </a:r>
            <a:endParaRPr lang="en-US" i="1" dirty="0">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buNone/>
            </a:pPr>
            <a:endParaRPr lang="en-US" dirty="0"/>
          </a:p>
        </p:txBody>
      </p:sp>
      <p:pic>
        <p:nvPicPr>
          <p:cNvPr id="4" name="Picture 3" descr="A graph of income with numbers and a chart&#10;&#10;Description automatically generated with medium confidence">
            <a:extLst>
              <a:ext uri="{FF2B5EF4-FFF2-40B4-BE49-F238E27FC236}">
                <a16:creationId xmlns:a16="http://schemas.microsoft.com/office/drawing/2014/main" id="{0BF42BD7-05E7-80D3-68AB-2A3E0B3F27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5038003" y="241848"/>
            <a:ext cx="6450748" cy="6616152"/>
          </a:xfrm>
          <a:prstGeom prst="rect">
            <a:avLst/>
          </a:prstGeom>
          <a:noFill/>
        </p:spPr>
      </p:pic>
      <p:sp>
        <p:nvSpPr>
          <p:cNvPr id="5" name="Slide Number Placeholder 4">
            <a:extLst>
              <a:ext uri="{FF2B5EF4-FFF2-40B4-BE49-F238E27FC236}">
                <a16:creationId xmlns:a16="http://schemas.microsoft.com/office/drawing/2014/main" id="{FA4C170D-EC7D-B975-A4D9-80BF6DDE37A8}"/>
              </a:ext>
            </a:extLst>
          </p:cNvPr>
          <p:cNvSpPr>
            <a:spLocks noGrp="1"/>
          </p:cNvSpPr>
          <p:nvPr>
            <p:ph type="sldNum" sz="quarter" idx="12"/>
          </p:nvPr>
        </p:nvSpPr>
        <p:spPr/>
        <p:txBody>
          <a:bodyPr/>
          <a:lstStyle/>
          <a:p>
            <a:fld id="{BE15108C-154A-4A5A-9C05-91A49A422BA7}" type="slidenum">
              <a:rPr lang="en-US" smtClean="0"/>
              <a:t>17</a:t>
            </a:fld>
            <a:endParaRPr lang="en-US"/>
          </a:p>
        </p:txBody>
      </p:sp>
    </p:spTree>
    <p:extLst>
      <p:ext uri="{BB962C8B-B14F-4D97-AF65-F5344CB8AC3E}">
        <p14:creationId xmlns:p14="http://schemas.microsoft.com/office/powerpoint/2010/main" val="129842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85EBF41-9002-44AF-07D6-E2BDE072E22C}"/>
              </a:ext>
            </a:extLst>
          </p:cNvPr>
          <p:cNvSpPr>
            <a:spLocks noGrp="1"/>
          </p:cNvSpPr>
          <p:nvPr>
            <p:ph type="title"/>
          </p:nvPr>
        </p:nvSpPr>
        <p:spPr>
          <a:xfrm>
            <a:off x="6088653" y="725951"/>
            <a:ext cx="4927425" cy="1938525"/>
          </a:xfrm>
        </p:spPr>
        <p:txBody>
          <a:bodyPr>
            <a:normAutofit/>
          </a:bodyPr>
          <a:lstStyle/>
          <a:p>
            <a:pPr>
              <a:lnSpc>
                <a:spcPct val="90000"/>
              </a:lnSpc>
            </a:pP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bằng</a:t>
            </a:r>
            <a:r>
              <a:rPr lang="en-US" dirty="0"/>
              <a:t> EDA</a:t>
            </a:r>
            <a:br>
              <a:rPr lang="en-US" dirty="0"/>
            </a:br>
            <a:endParaRPr lang="en-US" dirty="0"/>
          </a:p>
        </p:txBody>
      </p:sp>
      <p:pic>
        <p:nvPicPr>
          <p:cNvPr id="5" name="Picture 4" descr="A blue and orange pie chart&#10;&#10;Description automatically generated">
            <a:extLst>
              <a:ext uri="{FF2B5EF4-FFF2-40B4-BE49-F238E27FC236}">
                <a16:creationId xmlns:a16="http://schemas.microsoft.com/office/drawing/2014/main" id="{BBE86434-32F5-DD6E-A057-E020FF14A5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21" r="-2320"/>
          <a:stretch/>
        </p:blipFill>
        <p:spPr>
          <a:xfrm>
            <a:off x="0" y="10"/>
            <a:ext cx="6309359"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p:spPr>
      </p:pic>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8F184EF4-5FE8-0863-ED00-CBF57D07F56C}"/>
              </a:ext>
            </a:extLst>
          </p:cNvPr>
          <p:cNvSpPr>
            <a:spLocks noGrp="1"/>
          </p:cNvSpPr>
          <p:nvPr>
            <p:ph idx="1"/>
          </p:nvPr>
        </p:nvSpPr>
        <p:spPr>
          <a:xfrm>
            <a:off x="6088653" y="2886116"/>
            <a:ext cx="4927425" cy="3245931"/>
          </a:xfrm>
        </p:spPr>
        <p:txBody>
          <a:bodyPr>
            <a:normAutofit/>
          </a:bodyPr>
          <a:lstStyle/>
          <a:p>
            <a:pPr marL="0" indent="0">
              <a:buNone/>
            </a:pP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tỷ</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lệ</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khách</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hàng</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i="0" dirty="0" err="1">
                <a:effectLst/>
                <a:latin typeface="Calibri Light" panose="020F0302020204030204" pitchFamily="34" charset="0"/>
                <a:ea typeface="等线 Light" panose="02010600030101010101" pitchFamily="2" charset="-122"/>
                <a:cs typeface="Times New Roman" panose="02020603050405020304" pitchFamily="18" charset="0"/>
              </a:rPr>
              <a:t>Marital_Status</a:t>
            </a:r>
            <a:r>
              <a:rPr lang="en-US" sz="2600" i="0" dirty="0">
                <a:effectLst/>
                <a:latin typeface="Calibri Light" panose="020F0302020204030204" pitchFamily="34" charset="0"/>
                <a:ea typeface="等线 Light" panose="02010600030101010101" pitchFamily="2" charset="-122"/>
                <a:cs typeface="Times New Roman" panose="02020603050405020304" pitchFamily="18" charset="0"/>
              </a:rPr>
              <a:t>” </a:t>
            </a:r>
            <a:endParaRPr lang="en-US"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6454F2E9-ACBB-0F70-8FD0-EE229F70E7D6}"/>
              </a:ext>
            </a:extLst>
          </p:cNvPr>
          <p:cNvSpPr>
            <a:spLocks noGrp="1"/>
          </p:cNvSpPr>
          <p:nvPr>
            <p:ph type="sldNum" sz="quarter" idx="12"/>
          </p:nvPr>
        </p:nvSpPr>
        <p:spPr/>
        <p:txBody>
          <a:bodyPr/>
          <a:lstStyle/>
          <a:p>
            <a:fld id="{BE15108C-154A-4A5A-9C05-91A49A422BA7}" type="slidenum">
              <a:rPr lang="en-US" smtClean="0"/>
              <a:t>18</a:t>
            </a:fld>
            <a:endParaRPr lang="en-US"/>
          </a:p>
        </p:txBody>
      </p:sp>
    </p:spTree>
    <p:extLst>
      <p:ext uri="{BB962C8B-B14F-4D97-AF65-F5344CB8AC3E}">
        <p14:creationId xmlns:p14="http://schemas.microsoft.com/office/powerpoint/2010/main" val="15704918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ight Triangle 8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038A0D1-8BCB-F672-A2A0-3F4F927354E0}"/>
              </a:ext>
            </a:extLst>
          </p:cNvPr>
          <p:cNvSpPr>
            <a:spLocks noGrp="1"/>
          </p:cNvSpPr>
          <p:nvPr>
            <p:ph type="title"/>
          </p:nvPr>
        </p:nvSpPr>
        <p:spPr>
          <a:xfrm>
            <a:off x="691079" y="725952"/>
            <a:ext cx="4038652" cy="1881178"/>
          </a:xfrm>
        </p:spPr>
        <p:txBody>
          <a:bodyPr>
            <a:normAutofit/>
          </a:bodyPr>
          <a:lstStyle/>
          <a:p>
            <a:pPr>
              <a:lnSpc>
                <a:spcPct val="90000"/>
              </a:lnSpc>
            </a:pPr>
            <a:r>
              <a:rPr lang="en-US" sz="4100"/>
              <a:t>Phân tích dữ liệu bằng EDA</a:t>
            </a:r>
            <a:br>
              <a:rPr lang="en-US" sz="4100"/>
            </a:br>
            <a:endParaRPr lang="en-US" sz="4100"/>
          </a:p>
        </p:txBody>
      </p:sp>
      <p:sp>
        <p:nvSpPr>
          <p:cNvPr id="3" name="Content Placeholder 2">
            <a:extLst>
              <a:ext uri="{FF2B5EF4-FFF2-40B4-BE49-F238E27FC236}">
                <a16:creationId xmlns:a16="http://schemas.microsoft.com/office/drawing/2014/main" id="{EC6CAF05-D443-5BB4-9479-6C086396352F}"/>
              </a:ext>
            </a:extLst>
          </p:cNvPr>
          <p:cNvSpPr>
            <a:spLocks noGrp="1"/>
          </p:cNvSpPr>
          <p:nvPr>
            <p:ph idx="1"/>
          </p:nvPr>
        </p:nvSpPr>
        <p:spPr>
          <a:xfrm>
            <a:off x="691079" y="2886117"/>
            <a:ext cx="4038652" cy="3276824"/>
          </a:xfrm>
        </p:spPr>
        <p:txBody>
          <a:bodyPr>
            <a:normAutofit/>
          </a:bodyPr>
          <a:lstStyle/>
          <a:p>
            <a:pPr marL="0" indent="0">
              <a:buNone/>
            </a:pPr>
            <a:r>
              <a:rPr lang="en-US" sz="2600" i="0" dirty="0" err="1">
                <a:effectLst/>
                <a:latin typeface=".VnTime"/>
                <a:ea typeface="Times New Roman" panose="02020603050405020304" pitchFamily="18" charset="0"/>
                <a:cs typeface="Times New Roman" panose="02020603050405020304" pitchFamily="18" charset="0"/>
              </a:rPr>
              <a:t>Phân</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tích</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tỷ</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lệ</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khách</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hàng</a:t>
            </a:r>
            <a:r>
              <a:rPr lang="en-US" sz="2600" i="0" dirty="0">
                <a:effectLst/>
                <a:latin typeface=".VnTime"/>
                <a:ea typeface="Times New Roman" panose="02020603050405020304" pitchFamily="18" charset="0"/>
                <a:cs typeface="Times New Roman" panose="02020603050405020304" pitchFamily="18" charset="0"/>
              </a:rPr>
              <a:t> </a:t>
            </a:r>
            <a:r>
              <a:rPr lang="en-US" sz="2600" i="0" dirty="0" err="1">
                <a:effectLst/>
                <a:latin typeface=".VnTime"/>
                <a:ea typeface="Times New Roman" panose="02020603050405020304" pitchFamily="18" charset="0"/>
                <a:cs typeface="Times New Roman" panose="02020603050405020304" pitchFamily="18" charset="0"/>
              </a:rPr>
              <a:t>theo</a:t>
            </a:r>
            <a:r>
              <a:rPr lang="en-US" sz="2600" i="0" dirty="0">
                <a:effectLst/>
                <a:latin typeface=".VnTime"/>
                <a:ea typeface="Times New Roman" panose="02020603050405020304" pitchFamily="18" charset="0"/>
                <a:cs typeface="Times New Roman" panose="02020603050405020304" pitchFamily="18" charset="0"/>
              </a:rPr>
              <a:t> “Education”</a:t>
            </a:r>
            <a:endParaRPr lang="en-US" sz="2600" dirty="0">
              <a:effectLst/>
              <a:latin typeface=".VnTime"/>
              <a:ea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descr="A blue circle with a orange triangle&#10;&#10;Description automatically generated">
            <a:extLst>
              <a:ext uri="{FF2B5EF4-FFF2-40B4-BE49-F238E27FC236}">
                <a16:creationId xmlns:a16="http://schemas.microsoft.com/office/drawing/2014/main" id="{2907A245-EEFF-235A-A9D6-6C532BA5B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03" t="154" r="-7466" b="-152"/>
          <a:stretch/>
        </p:blipFill>
        <p:spPr>
          <a:xfrm>
            <a:off x="4402185" y="3099"/>
            <a:ext cx="7494810" cy="6772142"/>
          </a:xfrm>
          <a:prstGeom prst="rect">
            <a:avLst/>
          </a:prstGeom>
          <a:noFill/>
        </p:spPr>
      </p:pic>
      <p:sp>
        <p:nvSpPr>
          <p:cNvPr id="5" name="Slide Number Placeholder 4">
            <a:extLst>
              <a:ext uri="{FF2B5EF4-FFF2-40B4-BE49-F238E27FC236}">
                <a16:creationId xmlns:a16="http://schemas.microsoft.com/office/drawing/2014/main" id="{DEF1562E-F0EC-16F8-C9DA-41ABEB83341A}"/>
              </a:ext>
            </a:extLst>
          </p:cNvPr>
          <p:cNvSpPr>
            <a:spLocks noGrp="1"/>
          </p:cNvSpPr>
          <p:nvPr>
            <p:ph type="sldNum" sz="quarter" idx="12"/>
          </p:nvPr>
        </p:nvSpPr>
        <p:spPr/>
        <p:txBody>
          <a:bodyPr/>
          <a:lstStyle/>
          <a:p>
            <a:fld id="{BE15108C-154A-4A5A-9C05-91A49A422BA7}" type="slidenum">
              <a:rPr lang="en-US" smtClean="0"/>
              <a:t>19</a:t>
            </a:fld>
            <a:endParaRPr lang="en-US"/>
          </a:p>
        </p:txBody>
      </p:sp>
    </p:spTree>
    <p:extLst>
      <p:ext uri="{BB962C8B-B14F-4D97-AF65-F5344CB8AC3E}">
        <p14:creationId xmlns:p14="http://schemas.microsoft.com/office/powerpoint/2010/main" val="3614447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AB28-AE71-C31A-641D-1B782868B886}"/>
              </a:ext>
            </a:extLst>
          </p:cNvPr>
          <p:cNvSpPr>
            <a:spLocks noGrp="1"/>
          </p:cNvSpPr>
          <p:nvPr>
            <p:ph type="title"/>
          </p:nvPr>
        </p:nvSpPr>
        <p:spPr>
          <a:xfrm>
            <a:off x="691079" y="243841"/>
            <a:ext cx="10325000" cy="960119"/>
          </a:xfrm>
        </p:spPr>
        <p:txBody>
          <a:bodyPr/>
          <a:lstStyle/>
          <a:p>
            <a:pPr algn="ctr"/>
            <a:r>
              <a:rPr lang="en-US" dirty="0"/>
              <a:t>Lý do </a:t>
            </a:r>
            <a:r>
              <a:rPr lang="en-US" dirty="0" err="1"/>
              <a:t>chọn</a:t>
            </a:r>
            <a:r>
              <a:rPr lang="en-US" dirty="0"/>
              <a:t> </a:t>
            </a:r>
            <a:r>
              <a:rPr lang="en-US" dirty="0" err="1"/>
              <a:t>đề</a:t>
            </a:r>
            <a:r>
              <a:rPr lang="en-US" dirty="0"/>
              <a:t> </a:t>
            </a:r>
            <a:r>
              <a:rPr lang="en-US" dirty="0" err="1"/>
              <a:t>tài</a:t>
            </a:r>
            <a:endParaRPr lang="en-US" dirty="0"/>
          </a:p>
        </p:txBody>
      </p:sp>
      <p:graphicFrame>
        <p:nvGraphicFramePr>
          <p:cNvPr id="5" name="Content Placeholder 2">
            <a:extLst>
              <a:ext uri="{FF2B5EF4-FFF2-40B4-BE49-F238E27FC236}">
                <a16:creationId xmlns:a16="http://schemas.microsoft.com/office/drawing/2014/main" id="{FD1762DE-CD6D-FC54-991D-C799FDEE2B26}"/>
              </a:ext>
            </a:extLst>
          </p:cNvPr>
          <p:cNvGraphicFramePr>
            <a:graphicFrameLocks noGrp="1"/>
          </p:cNvGraphicFramePr>
          <p:nvPr>
            <p:ph idx="1"/>
            <p:extLst>
              <p:ext uri="{D42A27DB-BD31-4B8C-83A1-F6EECF244321}">
                <p14:modId xmlns:p14="http://schemas.microsoft.com/office/powerpoint/2010/main" val="2549721943"/>
              </p:ext>
            </p:extLst>
          </p:nvPr>
        </p:nvGraphicFramePr>
        <p:xfrm>
          <a:off x="523439" y="1547650"/>
          <a:ext cx="10325000" cy="4274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FEF5769-D750-3C57-4D95-51C7E9388F8F}"/>
              </a:ext>
            </a:extLst>
          </p:cNvPr>
          <p:cNvSpPr>
            <a:spLocks noGrp="1"/>
          </p:cNvSpPr>
          <p:nvPr>
            <p:ph type="sldNum" sz="quarter" idx="12"/>
          </p:nvPr>
        </p:nvSpPr>
        <p:spPr/>
        <p:txBody>
          <a:bodyPr/>
          <a:lstStyle/>
          <a:p>
            <a:fld id="{BE15108C-154A-4A5A-9C05-91A49A422BA7}" type="slidenum">
              <a:rPr lang="en-US" smtClean="0"/>
              <a:t>2</a:t>
            </a:fld>
            <a:endParaRPr lang="en-US"/>
          </a:p>
        </p:txBody>
      </p:sp>
    </p:spTree>
    <p:extLst>
      <p:ext uri="{BB962C8B-B14F-4D97-AF65-F5344CB8AC3E}">
        <p14:creationId xmlns:p14="http://schemas.microsoft.com/office/powerpoint/2010/main" val="39871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45C368-AA2C-C351-E03F-13F88CC22BF1}"/>
              </a:ext>
            </a:extLst>
          </p:cNvPr>
          <p:cNvSpPr>
            <a:spLocks noGrp="1"/>
          </p:cNvSpPr>
          <p:nvPr>
            <p:ph type="title"/>
          </p:nvPr>
        </p:nvSpPr>
        <p:spPr>
          <a:xfrm>
            <a:off x="7551302" y="607073"/>
            <a:ext cx="3966941" cy="1938525"/>
          </a:xfrm>
        </p:spPr>
        <p:txBody>
          <a:bodyPr>
            <a:normAutofit/>
          </a:bodyPr>
          <a:lstStyle/>
          <a:p>
            <a:pPr>
              <a:lnSpc>
                <a:spcPct val="90000"/>
              </a:lnSpc>
            </a:pP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a:t>
            </a:r>
            <a:r>
              <a:rPr lang="en-US" dirty="0" err="1"/>
              <a:t>bằng</a:t>
            </a:r>
            <a:r>
              <a:rPr lang="en-US" dirty="0"/>
              <a:t> EDA</a:t>
            </a:r>
            <a:br>
              <a:rPr lang="en-US" dirty="0"/>
            </a:br>
            <a:endParaRPr lang="en-US" dirty="0"/>
          </a:p>
        </p:txBody>
      </p:sp>
      <p:pic>
        <p:nvPicPr>
          <p:cNvPr id="5" name="Picture 4" descr="A graph of income based on the education level&#10;&#10;Description automatically generated">
            <a:extLst>
              <a:ext uri="{FF2B5EF4-FFF2-40B4-BE49-F238E27FC236}">
                <a16:creationId xmlns:a16="http://schemas.microsoft.com/office/drawing/2014/main" id="{22A338C6-88F4-C592-FE54-76337B11B9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04" t="-896" r="-19813" b="-8965"/>
          <a:stretch/>
        </p:blipFill>
        <p:spPr>
          <a:xfrm>
            <a:off x="-502023" y="10"/>
            <a:ext cx="8561701"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a:noFill/>
        </p:spPr>
      </p:pic>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2D678C55-3185-8B22-DC57-1D5A309E721D}"/>
              </a:ext>
            </a:extLst>
          </p:cNvPr>
          <p:cNvSpPr>
            <a:spLocks noGrp="1"/>
          </p:cNvSpPr>
          <p:nvPr>
            <p:ph idx="1"/>
          </p:nvPr>
        </p:nvSpPr>
        <p:spPr>
          <a:xfrm>
            <a:off x="7551302" y="2866833"/>
            <a:ext cx="4199533" cy="3245931"/>
          </a:xfrm>
        </p:spPr>
        <p:txBody>
          <a:bodyPr>
            <a:normAutofit/>
          </a:bodyPr>
          <a:lstStyle/>
          <a:p>
            <a:pPr marL="0" indent="0">
              <a:buNone/>
            </a:pP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Phân</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tích</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tổng</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thu</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nhập</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“Income” </a:t>
            </a:r>
            <a:r>
              <a:rPr lang="en-SG" sz="2600" i="0" dirty="0" err="1">
                <a:effectLst/>
                <a:latin typeface="Calibri Light" panose="020F0302020204030204" pitchFamily="34" charset="0"/>
                <a:ea typeface="等线 Light" panose="02010600030101010101" pitchFamily="2" charset="-122"/>
                <a:cs typeface="Times New Roman" panose="02020603050405020304" pitchFamily="18" charset="0"/>
              </a:rPr>
              <a:t>theo</a:t>
            </a:r>
            <a:r>
              <a:rPr lang="en-SG" sz="2600" i="0" dirty="0">
                <a:effectLst/>
                <a:latin typeface="Calibri Light" panose="020F0302020204030204" pitchFamily="34" charset="0"/>
                <a:ea typeface="等线 Light" panose="02010600030101010101" pitchFamily="2" charset="-122"/>
                <a:cs typeface="Times New Roman" panose="02020603050405020304" pitchFamily="18" charset="0"/>
              </a:rPr>
              <a:t> “Education”</a:t>
            </a:r>
            <a:endParaRPr lang="en-SG" sz="2600" i="1" dirty="0">
              <a:effectLst/>
              <a:latin typeface="Calibri Light" panose="020F0302020204030204" pitchFamily="34" charset="0"/>
              <a:ea typeface="等线 Light" panose="02010600030101010101" pitchFamily="2" charset="-122"/>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59849356-79D3-00F3-160B-C62D001BC6F7}"/>
              </a:ext>
            </a:extLst>
          </p:cNvPr>
          <p:cNvSpPr>
            <a:spLocks noGrp="1"/>
          </p:cNvSpPr>
          <p:nvPr>
            <p:ph type="sldNum" sz="quarter" idx="12"/>
          </p:nvPr>
        </p:nvSpPr>
        <p:spPr/>
        <p:txBody>
          <a:bodyPr/>
          <a:lstStyle/>
          <a:p>
            <a:fld id="{BE15108C-154A-4A5A-9C05-91A49A422BA7}" type="slidenum">
              <a:rPr lang="en-US" smtClean="0"/>
              <a:t>20</a:t>
            </a:fld>
            <a:endParaRPr lang="en-US"/>
          </a:p>
        </p:txBody>
      </p:sp>
    </p:spTree>
    <p:extLst>
      <p:ext uri="{BB962C8B-B14F-4D97-AF65-F5344CB8AC3E}">
        <p14:creationId xmlns:p14="http://schemas.microsoft.com/office/powerpoint/2010/main" val="1212189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133">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5" name="Straight Connector 134">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7" name="Right Triangle 166">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6B4346F-10F3-07E0-2531-1BD2171C1CC8}"/>
              </a:ext>
            </a:extLst>
          </p:cNvPr>
          <p:cNvSpPr>
            <a:spLocks noGrp="1"/>
          </p:cNvSpPr>
          <p:nvPr>
            <p:ph type="title"/>
          </p:nvPr>
        </p:nvSpPr>
        <p:spPr>
          <a:xfrm>
            <a:off x="366750" y="69323"/>
            <a:ext cx="10611627" cy="1387144"/>
          </a:xfrm>
        </p:spPr>
        <p:txBody>
          <a:bodyPr>
            <a:normAutofit fontScale="90000"/>
          </a:bodyPr>
          <a:lstStyle/>
          <a:p>
            <a:r>
              <a:rPr lang="en-US" dirty="0" err="1"/>
              <a:t>Thuật</a:t>
            </a:r>
            <a:r>
              <a:rPr lang="en-US" dirty="0"/>
              <a:t> </a:t>
            </a:r>
            <a:r>
              <a:rPr lang="en-US" dirty="0" err="1"/>
              <a:t>toán</a:t>
            </a:r>
            <a:r>
              <a:rPr lang="en-US" dirty="0"/>
              <a:t> K-means</a:t>
            </a:r>
            <a:br>
              <a:rPr lang="en-US" dirty="0"/>
            </a:br>
            <a:endParaRPr lang="en-US" dirty="0"/>
          </a:p>
        </p:txBody>
      </p:sp>
      <p:sp>
        <p:nvSpPr>
          <p:cNvPr id="9" name="Content Placeholder 8">
            <a:extLst>
              <a:ext uri="{FF2B5EF4-FFF2-40B4-BE49-F238E27FC236}">
                <a16:creationId xmlns:a16="http://schemas.microsoft.com/office/drawing/2014/main" id="{7AC51132-D6EB-FEB5-0B0C-8F9DD65CC9C7}"/>
              </a:ext>
            </a:extLst>
          </p:cNvPr>
          <p:cNvSpPr>
            <a:spLocks noGrp="1"/>
          </p:cNvSpPr>
          <p:nvPr>
            <p:ph idx="1"/>
          </p:nvPr>
        </p:nvSpPr>
        <p:spPr>
          <a:xfrm>
            <a:off x="436381" y="1542991"/>
            <a:ext cx="3214769" cy="4335698"/>
          </a:xfrm>
        </p:spPr>
        <p:txBody>
          <a:bodyPr anchor="ctr">
            <a:normAutofit/>
          </a:bodyPr>
          <a:lstStyle/>
          <a:p>
            <a:r>
              <a:rPr lang="en-US" dirty="0">
                <a:latin typeface="Calibri Light" panose="020F0302020204030204" pitchFamily="34" charset="0"/>
                <a:ea typeface="Times New Roman" panose="02020603050405020304" pitchFamily="18" charset="0"/>
                <a:cs typeface="Times New Roman" panose="02020603050405020304" pitchFamily="18" charset="0"/>
              </a:rPr>
              <a:t>M</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ức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ộ biến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ộng của các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iểm dữ liệu bên trong mỗi cụm. Mục tiêu của ph</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ng pháp "The Elbow Method" là tìm giá trị của K (số l</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ợng cụm clusters) sao cho WCSS là nhỏ nhất.  Quá trình diễn ra nh</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 sau:  Thực hiện vòng lặp từ 1 </a:t>
            </a:r>
            <a:r>
              <a:rPr lang="vi-VN"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dirty="0">
                <a:effectLst/>
                <a:latin typeface="Calibri Light" panose="020F0302020204030204" pitchFamily="34" charset="0"/>
                <a:ea typeface="Times New Roman" panose="02020603050405020304" pitchFamily="18" charset="0"/>
                <a:cs typeface="Times New Roman" panose="02020603050405020304" pitchFamily="18" charset="0"/>
              </a:rPr>
              <a:t>ến 10, tạo mô hình K-Means với mỗi giá trị của K</a:t>
            </a:r>
            <a:endParaRPr lang="vi-VN"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5" name="Content Placeholder 4" descr="A graph with a line&#10;&#10;Description automatically generated">
            <a:extLst>
              <a:ext uri="{FF2B5EF4-FFF2-40B4-BE49-F238E27FC236}">
                <a16:creationId xmlns:a16="http://schemas.microsoft.com/office/drawing/2014/main" id="{52A03BD7-A44A-EB1B-28C9-10CF589D277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494"/>
          <a:stretch/>
        </p:blipFill>
        <p:spPr>
          <a:xfrm>
            <a:off x="4346359" y="1628182"/>
            <a:ext cx="7426642" cy="4030297"/>
          </a:xfrm>
          <a:prstGeom prst="rect">
            <a:avLst/>
          </a:prstGeom>
          <a:noFill/>
        </p:spPr>
      </p:pic>
      <p:sp>
        <p:nvSpPr>
          <p:cNvPr id="3" name="Slide Number Placeholder 2">
            <a:extLst>
              <a:ext uri="{FF2B5EF4-FFF2-40B4-BE49-F238E27FC236}">
                <a16:creationId xmlns:a16="http://schemas.microsoft.com/office/drawing/2014/main" id="{5961C740-EAFE-08BC-E751-1FB0825CA5CC}"/>
              </a:ext>
            </a:extLst>
          </p:cNvPr>
          <p:cNvSpPr>
            <a:spLocks noGrp="1"/>
          </p:cNvSpPr>
          <p:nvPr>
            <p:ph type="sldNum" sz="quarter" idx="12"/>
          </p:nvPr>
        </p:nvSpPr>
        <p:spPr/>
        <p:txBody>
          <a:bodyPr/>
          <a:lstStyle/>
          <a:p>
            <a:fld id="{BE15108C-154A-4A5A-9C05-91A49A422BA7}" type="slidenum">
              <a:rPr lang="en-US" smtClean="0"/>
              <a:t>21</a:t>
            </a:fld>
            <a:endParaRPr lang="en-US"/>
          </a:p>
        </p:txBody>
      </p:sp>
    </p:spTree>
    <p:extLst>
      <p:ext uri="{BB962C8B-B14F-4D97-AF65-F5344CB8AC3E}">
        <p14:creationId xmlns:p14="http://schemas.microsoft.com/office/powerpoint/2010/main" val="168101212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346F-10F3-07E0-2531-1BD2171C1CC8}"/>
              </a:ext>
            </a:extLst>
          </p:cNvPr>
          <p:cNvSpPr>
            <a:spLocks noGrp="1"/>
          </p:cNvSpPr>
          <p:nvPr>
            <p:ph type="title"/>
          </p:nvPr>
        </p:nvSpPr>
        <p:spPr>
          <a:xfrm>
            <a:off x="366750" y="69323"/>
            <a:ext cx="10611627" cy="1387144"/>
          </a:xfrm>
        </p:spPr>
        <p:txBody>
          <a:bodyPr>
            <a:normAutofit fontScale="90000"/>
          </a:bodyPr>
          <a:lstStyle/>
          <a:p>
            <a:r>
              <a:rPr lang="en-US" dirty="0" err="1"/>
              <a:t>Thuật</a:t>
            </a:r>
            <a:r>
              <a:rPr lang="en-US" dirty="0"/>
              <a:t> </a:t>
            </a:r>
            <a:r>
              <a:rPr lang="en-US" dirty="0" err="1"/>
              <a:t>toán</a:t>
            </a:r>
            <a:r>
              <a:rPr lang="en-US" dirty="0"/>
              <a:t> K-means</a:t>
            </a:r>
            <a:br>
              <a:rPr lang="en-US" dirty="0"/>
            </a:br>
            <a:endParaRPr lang="en-US" dirty="0"/>
          </a:p>
        </p:txBody>
      </p:sp>
      <p:sp>
        <p:nvSpPr>
          <p:cNvPr id="9" name="Content Placeholder 8">
            <a:extLst>
              <a:ext uri="{FF2B5EF4-FFF2-40B4-BE49-F238E27FC236}">
                <a16:creationId xmlns:a16="http://schemas.microsoft.com/office/drawing/2014/main" id="{7AC51132-D6EB-FEB5-0B0C-8F9DD65CC9C7}"/>
              </a:ext>
            </a:extLst>
          </p:cNvPr>
          <p:cNvSpPr>
            <a:spLocks noGrp="1"/>
          </p:cNvSpPr>
          <p:nvPr>
            <p:ph idx="1"/>
          </p:nvPr>
        </p:nvSpPr>
        <p:spPr>
          <a:xfrm>
            <a:off x="436381" y="1542991"/>
            <a:ext cx="3214769" cy="4335698"/>
          </a:xfrm>
        </p:spPr>
        <p:txBody>
          <a:bodyPr anchor="ctr">
            <a:normAutofit/>
          </a:bodyPr>
          <a:lstStyle/>
          <a:p>
            <a:pPr>
              <a:spcAft>
                <a:spcPts val="0"/>
              </a:spcAft>
            </a:pP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Sử dụng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ộ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o Silhouette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ể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nh giá chất l</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ợng của các cụm tạo bởi thuật toán K-Means với các giá trị khác nhau của K.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iểm Silhouette càng cao, mô hình K-Means càng tốt, với sự phân tách và </a:t>
            </a:r>
            <a:r>
              <a:rPr lang="vi-VN" sz="18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800" dirty="0">
                <a:effectLst/>
                <a:latin typeface="Calibri Light" panose="020F0302020204030204" pitchFamily="34" charset="0"/>
                <a:ea typeface="Times New Roman" panose="02020603050405020304" pitchFamily="18" charset="0"/>
                <a:cs typeface="Times New Roman" panose="02020603050405020304" pitchFamily="18" charset="0"/>
              </a:rPr>
              <a:t>ồng nhất tốt giữa các cụm</a:t>
            </a:r>
            <a:endParaRPr lang="vi-VN" sz="1800"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205FD7A4-03A8-5E03-6668-2F81B8486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458222" y="1180371"/>
            <a:ext cx="7016601" cy="5383205"/>
          </a:xfrm>
          <a:prstGeom prst="rect">
            <a:avLst/>
          </a:prstGeom>
          <a:noFill/>
          <a:ln>
            <a:noFill/>
          </a:ln>
        </p:spPr>
      </p:pic>
      <p:sp>
        <p:nvSpPr>
          <p:cNvPr id="4" name="Slide Number Placeholder 3">
            <a:extLst>
              <a:ext uri="{FF2B5EF4-FFF2-40B4-BE49-F238E27FC236}">
                <a16:creationId xmlns:a16="http://schemas.microsoft.com/office/drawing/2014/main" id="{D52E7956-8C30-A1C4-92A1-50E94BA99DAA}"/>
              </a:ext>
            </a:extLst>
          </p:cNvPr>
          <p:cNvSpPr>
            <a:spLocks noGrp="1"/>
          </p:cNvSpPr>
          <p:nvPr>
            <p:ph type="sldNum" sz="quarter" idx="12"/>
          </p:nvPr>
        </p:nvSpPr>
        <p:spPr/>
        <p:txBody>
          <a:bodyPr/>
          <a:lstStyle/>
          <a:p>
            <a:fld id="{BE15108C-154A-4A5A-9C05-91A49A422BA7}" type="slidenum">
              <a:rPr lang="en-US" smtClean="0"/>
              <a:t>22</a:t>
            </a:fld>
            <a:endParaRPr lang="en-US"/>
          </a:p>
        </p:txBody>
      </p:sp>
    </p:spTree>
    <p:extLst>
      <p:ext uri="{BB962C8B-B14F-4D97-AF65-F5344CB8AC3E}">
        <p14:creationId xmlns:p14="http://schemas.microsoft.com/office/powerpoint/2010/main" val="26843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8" name="Group 57">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 name="Straight Connector 58">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1" name="Freeform: Shape 90">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Right Triangle 92">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F42F0BB-BB69-1C32-6F39-1BC34B5B691A}"/>
              </a:ext>
            </a:extLst>
          </p:cNvPr>
          <p:cNvSpPr>
            <a:spLocks noGrp="1"/>
          </p:cNvSpPr>
          <p:nvPr>
            <p:ph type="title"/>
          </p:nvPr>
        </p:nvSpPr>
        <p:spPr>
          <a:xfrm>
            <a:off x="319090" y="304734"/>
            <a:ext cx="3514697" cy="1918215"/>
          </a:xfrm>
        </p:spPr>
        <p:txBody>
          <a:bodyPr anchor="ctr">
            <a:normAutofit/>
          </a:bodyPr>
          <a:lstStyle/>
          <a:p>
            <a:pPr>
              <a:lnSpc>
                <a:spcPct val="90000"/>
              </a:lnSpc>
            </a:pPr>
            <a:r>
              <a:rPr lang="en-US" dirty="0" err="1"/>
              <a:t>Thuật</a:t>
            </a:r>
            <a:r>
              <a:rPr lang="en-US" dirty="0"/>
              <a:t> </a:t>
            </a:r>
            <a:r>
              <a:rPr lang="en-US" dirty="0" err="1"/>
              <a:t>toán</a:t>
            </a:r>
            <a:r>
              <a:rPr lang="en-US" dirty="0"/>
              <a:t> K-means</a:t>
            </a:r>
            <a:br>
              <a:rPr lang="en-US" dirty="0"/>
            </a:br>
            <a:endParaRPr lang="en-US" dirty="0"/>
          </a:p>
        </p:txBody>
      </p:sp>
      <p:sp>
        <p:nvSpPr>
          <p:cNvPr id="9" name="Content Placeholder 8">
            <a:extLst>
              <a:ext uri="{FF2B5EF4-FFF2-40B4-BE49-F238E27FC236}">
                <a16:creationId xmlns:a16="http://schemas.microsoft.com/office/drawing/2014/main" id="{C3C02DC2-D10D-B4AC-701E-F51CA6CDCFF0}"/>
              </a:ext>
            </a:extLst>
          </p:cNvPr>
          <p:cNvSpPr>
            <a:spLocks noGrp="1"/>
          </p:cNvSpPr>
          <p:nvPr>
            <p:ph idx="1"/>
          </p:nvPr>
        </p:nvSpPr>
        <p:spPr>
          <a:xfrm>
            <a:off x="4318632" y="410075"/>
            <a:ext cx="7671461" cy="2847210"/>
          </a:xfrm>
        </p:spPr>
        <p:txBody>
          <a:bodyPr anchor="ctr">
            <a:normAutofit fontScale="32500" lnSpcReduction="20000"/>
          </a:bodyPr>
          <a:lstStyle/>
          <a:p>
            <a:pPr>
              <a:lnSpc>
                <a:spcPct val="100000"/>
              </a:lnSpc>
              <a:spcAft>
                <a:spcPts val="0"/>
              </a:spcAft>
            </a:pPr>
            <a:r>
              <a:rPr lang="en-US" sz="6000" dirty="0">
                <a:latin typeface="+mj-lt"/>
                <a:ea typeface="Times New Roman" panose="02020603050405020304" pitchFamily="18" charset="0"/>
                <a:cs typeface="Times New Roman" panose="02020603050405020304" pitchFamily="18" charset="0"/>
              </a:rPr>
              <a:t>S</a:t>
            </a:r>
            <a:r>
              <a:rPr lang="vi-VN" sz="6000" dirty="0">
                <a:effectLst/>
                <a:latin typeface="+mj-lt"/>
                <a:ea typeface="Times New Roman" panose="02020603050405020304" pitchFamily="18" charset="0"/>
                <a:cs typeface="Times New Roman" panose="02020603050405020304" pitchFamily="18" charset="0"/>
              </a:rPr>
              <a:t>ử dụng thuật toán K-Means để gán nhãn cụm cho dữ liệu trong DataFrame (df1). Một mô hình K-Means được tạo và huấn luyện với số lượng cụm (number_of_clusters) và seed là 42 để đảm bảo kết quả nhất quán. Dự đoán nhãn cụm cho từng điểm dữ liệu trong df1 sử dụng mô hình đã được huấn luyện. Cột "cluster" được thêm vào DataFrame để lưu trữ giá trị của cụm cho mỗi điểm dữ liệu, và giá trị nhãn cụm được bắt đầu từ 1 để thuận tiện cho việc hiểu và phân tích kết quả K-Means.</a:t>
            </a:r>
          </a:p>
          <a:p>
            <a:pPr>
              <a:lnSpc>
                <a:spcPct val="100000"/>
              </a:lnSpc>
            </a:pPr>
            <a:r>
              <a:rPr lang="en-US" sz="6000" i="0" dirty="0" err="1">
                <a:effectLst/>
                <a:latin typeface="+mj-lt"/>
                <a:ea typeface="Times New Roman" panose="02020603050405020304" pitchFamily="18" charset="0"/>
                <a:cs typeface="Times New Roman" panose="02020603050405020304" pitchFamily="18" charset="0"/>
              </a:rPr>
              <a:t>Kết</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quả</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dữ</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liệu</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sau</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khi</a:t>
            </a:r>
            <a:r>
              <a:rPr lang="en-US" sz="6000" i="0" dirty="0">
                <a:effectLst/>
                <a:latin typeface="+mj-lt"/>
                <a:ea typeface="Times New Roman" panose="02020603050405020304" pitchFamily="18" charset="0"/>
                <a:cs typeface="Times New Roman" panose="02020603050405020304" pitchFamily="18" charset="0"/>
              </a:rPr>
              <a:t> </a:t>
            </a:r>
            <a:r>
              <a:rPr lang="en-US" sz="6000" i="0" dirty="0" err="1">
                <a:effectLst/>
                <a:latin typeface="+mj-lt"/>
                <a:ea typeface="Times New Roman" panose="02020603050405020304" pitchFamily="18" charset="0"/>
                <a:cs typeface="Times New Roman" panose="02020603050405020304" pitchFamily="18" charset="0"/>
              </a:rPr>
              <a:t>chạy</a:t>
            </a:r>
            <a:r>
              <a:rPr lang="en-US" sz="6000" i="0" dirty="0">
                <a:effectLst/>
                <a:latin typeface="+mj-lt"/>
                <a:ea typeface="Times New Roman" panose="02020603050405020304" pitchFamily="18" charset="0"/>
                <a:cs typeface="Times New Roman" panose="02020603050405020304" pitchFamily="18" charset="0"/>
              </a:rPr>
              <a:t> K-means</a:t>
            </a:r>
            <a:endParaRPr lang="en-US" sz="6000" dirty="0">
              <a:effectLst/>
              <a:latin typeface="+mj-lt"/>
              <a:ea typeface="Times New Roman" panose="02020603050405020304" pitchFamily="18" charset="0"/>
              <a:cs typeface="Times New Roman" panose="02020603050405020304" pitchFamily="18" charset="0"/>
            </a:endParaRPr>
          </a:p>
          <a:p>
            <a:pPr>
              <a:lnSpc>
                <a:spcPct val="100000"/>
              </a:lnSpc>
            </a:pPr>
            <a:endParaRPr lang="en-US" sz="1300" dirty="0"/>
          </a:p>
        </p:txBody>
      </p:sp>
      <p:pic>
        <p:nvPicPr>
          <p:cNvPr id="4" name="Picture 3" descr="A black screen with white text&#10;&#10;Description automatically generated">
            <a:extLst>
              <a:ext uri="{FF2B5EF4-FFF2-40B4-BE49-F238E27FC236}">
                <a16:creationId xmlns:a16="http://schemas.microsoft.com/office/drawing/2014/main" id="{3339CEAD-A0CA-556F-58CE-D868B3228442}"/>
              </a:ext>
            </a:extLst>
          </p:cNvPr>
          <p:cNvPicPr>
            <a:picLocks noChangeAspect="1"/>
          </p:cNvPicPr>
          <p:nvPr/>
        </p:nvPicPr>
        <p:blipFill>
          <a:blip r:embed="rId2"/>
          <a:stretch>
            <a:fillRect/>
          </a:stretch>
        </p:blipFill>
        <p:spPr>
          <a:xfrm>
            <a:off x="207290" y="3851586"/>
            <a:ext cx="11810646" cy="1783828"/>
          </a:xfrm>
          <a:prstGeom prst="rect">
            <a:avLst/>
          </a:prstGeom>
        </p:spPr>
      </p:pic>
      <p:sp>
        <p:nvSpPr>
          <p:cNvPr id="3" name="Slide Number Placeholder 2">
            <a:extLst>
              <a:ext uri="{FF2B5EF4-FFF2-40B4-BE49-F238E27FC236}">
                <a16:creationId xmlns:a16="http://schemas.microsoft.com/office/drawing/2014/main" id="{AD265618-C42C-C078-EF0D-0C658F56C93B}"/>
              </a:ext>
            </a:extLst>
          </p:cNvPr>
          <p:cNvSpPr>
            <a:spLocks noGrp="1"/>
          </p:cNvSpPr>
          <p:nvPr>
            <p:ph type="sldNum" sz="quarter" idx="12"/>
          </p:nvPr>
        </p:nvSpPr>
        <p:spPr/>
        <p:txBody>
          <a:bodyPr/>
          <a:lstStyle/>
          <a:p>
            <a:fld id="{BE15108C-154A-4A5A-9C05-91A49A422BA7}" type="slidenum">
              <a:rPr lang="en-US" smtClean="0"/>
              <a:t>23</a:t>
            </a:fld>
            <a:endParaRPr lang="en-US"/>
          </a:p>
        </p:txBody>
      </p:sp>
    </p:spTree>
    <p:extLst>
      <p:ext uri="{BB962C8B-B14F-4D97-AF65-F5344CB8AC3E}">
        <p14:creationId xmlns:p14="http://schemas.microsoft.com/office/powerpoint/2010/main" val="170974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CE9289-148F-C21A-694D-DC72B7DA6A2F}"/>
              </a:ext>
            </a:extLst>
          </p:cNvPr>
          <p:cNvSpPr>
            <a:spLocks noGrp="1"/>
          </p:cNvSpPr>
          <p:nvPr>
            <p:ph type="title"/>
          </p:nvPr>
        </p:nvSpPr>
        <p:spPr>
          <a:xfrm>
            <a:off x="691079" y="725951"/>
            <a:ext cx="4418418" cy="1918215"/>
          </a:xfrm>
        </p:spPr>
        <p:txBody>
          <a:bodyPr anchor="ctr">
            <a:normAutofit/>
          </a:bodyPr>
          <a:lstStyle/>
          <a:p>
            <a:pPr>
              <a:lnSpc>
                <a:spcPct val="90000"/>
              </a:lnSpc>
            </a:pPr>
            <a:r>
              <a:rPr lang="en-US" err="1"/>
              <a:t>Thuật</a:t>
            </a:r>
            <a:r>
              <a:rPr lang="en-US"/>
              <a:t> </a:t>
            </a:r>
            <a:r>
              <a:rPr lang="en-US" err="1"/>
              <a:t>toán</a:t>
            </a:r>
            <a:r>
              <a:rPr lang="en-US"/>
              <a:t> </a:t>
            </a:r>
            <a:r>
              <a:rPr lang="en-US" err="1"/>
              <a:t>Apriori</a:t>
            </a:r>
            <a:br>
              <a:rPr lang="en-US"/>
            </a:br>
            <a:endParaRPr lang="en-US"/>
          </a:p>
        </p:txBody>
      </p:sp>
      <p:sp>
        <p:nvSpPr>
          <p:cNvPr id="3" name="Content Placeholder 2">
            <a:extLst>
              <a:ext uri="{FF2B5EF4-FFF2-40B4-BE49-F238E27FC236}">
                <a16:creationId xmlns:a16="http://schemas.microsoft.com/office/drawing/2014/main" id="{0D722AF1-E10E-AD52-AE9E-1058FDF7289D}"/>
              </a:ext>
            </a:extLst>
          </p:cNvPr>
          <p:cNvSpPr>
            <a:spLocks noGrp="1"/>
          </p:cNvSpPr>
          <p:nvPr>
            <p:ph idx="1"/>
          </p:nvPr>
        </p:nvSpPr>
        <p:spPr>
          <a:xfrm>
            <a:off x="4122939" y="11359"/>
            <a:ext cx="6909751" cy="2191667"/>
          </a:xfrm>
        </p:spPr>
        <p:txBody>
          <a:bodyPr anchor="ctr">
            <a:normAutofit/>
          </a:bodyPr>
          <a:lstStyle/>
          <a:p>
            <a:r>
              <a:rPr lang="vi-VN" dirty="0">
                <a:effectLst/>
                <a:latin typeface="Calibri Light" panose="020F0302020204030204" pitchFamily="34" charset="0"/>
                <a:ea typeface="Times New Roman" panose="02020603050405020304" pitchFamily="18" charset="0"/>
                <a:cs typeface="Times New Roman" panose="02020603050405020304" pitchFamily="18" charset="0"/>
              </a:rPr>
              <a:t>Tìm ra khách hàng “Highly Active Customers” khi nói đến “Wine” đầu tiên tìm kiếm và hiển thị luật kết hợp, để tìm kiếm và hiển thị luật kết hợp, trước tiên cần xác định sản phẩm và phân khúc khách hàng mà chúng ta muốn tập trung</a:t>
            </a:r>
            <a:r>
              <a:rPr lang="en-US"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vi-VN" dirty="0">
              <a:effectLst/>
              <a:latin typeface=".VnTime"/>
              <a:ea typeface="Times New Roman" panose="02020603050405020304" pitchFamily="18" charset="0"/>
              <a:cs typeface="Times New Roman" panose="02020603050405020304" pitchFamily="18" charset="0"/>
            </a:endParaRPr>
          </a:p>
          <a:p>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Kết</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quả</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tìm</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phân</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khúc</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khách</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hàng</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của</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“Wine”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sử</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dụng</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luật</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kết</a:t>
            </a:r>
            <a:r>
              <a:rPr lang="en-US" sz="1800"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i="0" dirty="0" err="1">
                <a:effectLst/>
                <a:latin typeface="Calibri Light" panose="020F0302020204030204" pitchFamily="34" charset="0"/>
                <a:ea typeface="Times New Roman" panose="02020603050405020304" pitchFamily="18" charset="0"/>
                <a:cs typeface="Times New Roman" panose="02020603050405020304" pitchFamily="18" charset="0"/>
              </a:rPr>
              <a:t>hợp</a:t>
            </a:r>
            <a:endParaRPr lang="en-US" sz="1800" dirty="0">
              <a:effectLst/>
              <a:latin typeface=".VnTime"/>
              <a:ea typeface="Times New Roman" panose="02020603050405020304" pitchFamily="18" charset="0"/>
              <a:cs typeface="Times New Roman" panose="02020603050405020304" pitchFamily="18" charset="0"/>
            </a:endParaRPr>
          </a:p>
        </p:txBody>
      </p:sp>
      <p:pic>
        <p:nvPicPr>
          <p:cNvPr id="4" name="Picture 3" descr="A computer screen shot of text&#10;&#10;Description automatically generated">
            <a:extLst>
              <a:ext uri="{FF2B5EF4-FFF2-40B4-BE49-F238E27FC236}">
                <a16:creationId xmlns:a16="http://schemas.microsoft.com/office/drawing/2014/main" id="{AA30C2AC-B7CB-2B00-1293-43373492151D}"/>
              </a:ext>
            </a:extLst>
          </p:cNvPr>
          <p:cNvPicPr>
            <a:picLocks noChangeAspect="1"/>
          </p:cNvPicPr>
          <p:nvPr/>
        </p:nvPicPr>
        <p:blipFill>
          <a:blip r:embed="rId2"/>
          <a:stretch>
            <a:fillRect/>
          </a:stretch>
        </p:blipFill>
        <p:spPr>
          <a:xfrm>
            <a:off x="590974" y="2245129"/>
            <a:ext cx="10997623" cy="4399051"/>
          </a:xfrm>
          <a:prstGeom prst="rect">
            <a:avLst/>
          </a:prstGeom>
        </p:spPr>
      </p:pic>
      <p:sp>
        <p:nvSpPr>
          <p:cNvPr id="5" name="Slide Number Placeholder 4">
            <a:extLst>
              <a:ext uri="{FF2B5EF4-FFF2-40B4-BE49-F238E27FC236}">
                <a16:creationId xmlns:a16="http://schemas.microsoft.com/office/drawing/2014/main" id="{8A60C258-B637-AF64-D8B5-B8251591876B}"/>
              </a:ext>
            </a:extLst>
          </p:cNvPr>
          <p:cNvSpPr>
            <a:spLocks noGrp="1"/>
          </p:cNvSpPr>
          <p:nvPr>
            <p:ph type="sldNum" sz="quarter" idx="12"/>
          </p:nvPr>
        </p:nvSpPr>
        <p:spPr/>
        <p:txBody>
          <a:bodyPr/>
          <a:lstStyle/>
          <a:p>
            <a:fld id="{BE15108C-154A-4A5A-9C05-91A49A422BA7}" type="slidenum">
              <a:rPr lang="en-US" smtClean="0"/>
              <a:t>24</a:t>
            </a:fld>
            <a:endParaRPr lang="en-US"/>
          </a:p>
        </p:txBody>
      </p:sp>
    </p:spTree>
    <p:extLst>
      <p:ext uri="{BB962C8B-B14F-4D97-AF65-F5344CB8AC3E}">
        <p14:creationId xmlns:p14="http://schemas.microsoft.com/office/powerpoint/2010/main" val="377011624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38004E-5AE8-87C5-B7BC-B878B69278F3}"/>
              </a:ext>
            </a:extLst>
          </p:cNvPr>
          <p:cNvSpPr>
            <a:spLocks noGrp="1"/>
          </p:cNvSpPr>
          <p:nvPr>
            <p:ph type="title"/>
          </p:nvPr>
        </p:nvSpPr>
        <p:spPr>
          <a:xfrm>
            <a:off x="691078" y="183077"/>
            <a:ext cx="8544522" cy="983135"/>
          </a:xfrm>
        </p:spPr>
        <p:txBody>
          <a:bodyPr>
            <a:normAutofit fontScale="90000"/>
          </a:bodyPr>
          <a:lstStyle/>
          <a:p>
            <a:pPr>
              <a:lnSpc>
                <a:spcPct val="90000"/>
              </a:lnSpc>
            </a:pPr>
            <a:r>
              <a:rPr lang="en-US" sz="3700" dirty="0" err="1"/>
              <a:t>Hồi</a:t>
            </a:r>
            <a:r>
              <a:rPr lang="en-US" sz="3700" dirty="0"/>
              <a:t> </a:t>
            </a:r>
            <a:r>
              <a:rPr lang="en-US" sz="3700" dirty="0" err="1"/>
              <a:t>quy</a:t>
            </a:r>
            <a:r>
              <a:rPr lang="en-US" sz="3700" dirty="0"/>
              <a:t> logistics (Logistic Regression)</a:t>
            </a:r>
            <a:br>
              <a:rPr lang="en-US" sz="3700" dirty="0"/>
            </a:br>
            <a:endParaRPr lang="en-US" sz="3700" dirty="0"/>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0AA912C4-A90F-D92D-666E-81D1EEAF8DA9}"/>
              </a:ext>
            </a:extLst>
          </p:cNvPr>
          <p:cNvSpPr>
            <a:spLocks noGrp="1"/>
          </p:cNvSpPr>
          <p:nvPr>
            <p:ph idx="1"/>
          </p:nvPr>
        </p:nvSpPr>
        <p:spPr>
          <a:xfrm>
            <a:off x="616900" y="849140"/>
            <a:ext cx="9313304" cy="5825783"/>
          </a:xfrm>
        </p:spPr>
        <p:txBody>
          <a:bodyPr>
            <a:normAutofit lnSpcReduction="10000"/>
          </a:bodyPr>
          <a:lstStyle/>
          <a:p>
            <a:pPr>
              <a:lnSpc>
                <a:spcPct val="100000"/>
              </a:lnSpc>
              <a:spcAft>
                <a:spcPts val="0"/>
              </a:spcAft>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Quá trình huấn luyện một mô hình hồi quy logistic và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của nó trên tập kiểm tra. Quá trình này bao gồm các b</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sau: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Sao chép DataFrame: B</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ầu tiên là tạo một bản sao DataFrame (df2) từ DataFrame gốc (df1).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cần thiết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ảm bảo rằng dữ liệu gốc vẫn còn nguyên vẹn trong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ờng hợp có bất kỳ lỗi nào xảy ra trong quá trình huấn luyện mô hình.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Chuẩn bị dữ liệu cho mô hình: Tiếp theo, chúng ta cần chuẩn bị dữ liệu cho mô hình.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bao gồm việc loại bỏ cột "cluster" khỏi dữ liệu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ặc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(x) và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pháp train_test_split()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chia dữ liệu thành tập huấn luyện và tập kiểm tra.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Chuẩn hóa dữ liệu: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khi huấn luyện mô hình, chúng ta cần chuẩn hóa dữ liệu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ặc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giúp cải thiện hiệu suất của mô hình bằng c</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ch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ảm bảo rằng các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ặc tr</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có cùng quy mô. Chúng ta có thể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pháp StandardScaler()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thực hiện việc này.</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Huấn luyện mô hình: B</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ớc tiếp theo là huấn luyện mô hình trên tập huấn luyện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đã</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ợc chuẩn hóa. Chúng ta có thể làm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iều này bằng cách tạo một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ối t</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ợng LogisticRegression() và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thức fit()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huấn luyện mô hình.</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Dự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oán và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mô hình: Sau khi mô hình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ợc huấn luyện, chúng ta có thể sử dụng nó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dự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oán nhãn trên tập kiểm tra. Chúng ta có thể sử dụng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thức predict ()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thực hiện việc này. </a:t>
            </a:r>
            <a:endParaRPr lang="vi-VN" sz="1600" dirty="0">
              <a:effectLst/>
              <a:latin typeface=".VnTime"/>
              <a:ea typeface="Times New Roman" panose="02020603050405020304" pitchFamily="18" charset="0"/>
              <a:cs typeface="Times New Roman" panose="02020603050405020304" pitchFamily="18" charset="0"/>
            </a:endParaRPr>
          </a:p>
          <a:p>
            <a:pPr marL="342900" lvl="0" indent="-342900">
              <a:lnSpc>
                <a:spcPct val="100000"/>
              </a:lnSpc>
              <a:spcAft>
                <a:spcPts val="0"/>
              </a:spcAft>
              <a:buFont typeface="Symbol" panose="05050102010706020507" pitchFamily="18" charset="2"/>
              <a:buChar char=""/>
            </a:pP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Cuối cùng, chúng ta có thể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của mô hình bằng cách sử dụng các chỉ số nh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iểm chính xác, báo cáo phân loại và ma trận nhầm lẫn. Chúng ta có thể sử dụng các ph</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ươ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ng thức accuracy_score(), classification_report() và confusion_matrix()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tính toán các chỉ số này. Từ những điều trên cung cấp một ví dụ về cách huấn luyện một mô hình Hồi quy Logistic và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nh giá hiệu suất của nó trên tập kiểm tra. Mã này có thể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đư</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ợc sử dụng làm c</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ơ</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 sở </a:t>
            </a:r>
            <a:r>
              <a:rPr lang="vi-VN" sz="1600" dirty="0">
                <a:effectLst/>
                <a:latin typeface="Calibri Light" panose="020F0302020204030204" pitchFamily="34" charset="0"/>
                <a:ea typeface="Times New Roman" panose="02020603050405020304" pitchFamily="18" charset="0"/>
                <a:cs typeface="Calibri Light" panose="020F0302020204030204" pitchFamily="34" charset="0"/>
              </a:rPr>
              <a:t>đ</a:t>
            </a:r>
            <a:r>
              <a:rPr lang="vi-VN" sz="1600" dirty="0">
                <a:effectLst/>
                <a:latin typeface="Calibri Light" panose="020F0302020204030204" pitchFamily="34" charset="0"/>
                <a:ea typeface="Times New Roman" panose="02020603050405020304" pitchFamily="18" charset="0"/>
                <a:cs typeface="Times New Roman" panose="02020603050405020304" pitchFamily="18" charset="0"/>
              </a:rPr>
              <a:t>ể phát triển các ứng dụng phân loại sử dụng Hồi quy Logistic.</a:t>
            </a:r>
            <a:endParaRPr lang="vi-VN" sz="1600" dirty="0">
              <a:effectLst/>
              <a:latin typeface=".VnTime"/>
              <a:ea typeface="Times New Roman" panose="02020603050405020304" pitchFamily="18" charset="0"/>
              <a:cs typeface="Times New Roman" panose="02020603050405020304" pitchFamily="18" charset="0"/>
            </a:endParaRPr>
          </a:p>
          <a:p>
            <a:pPr>
              <a:lnSpc>
                <a:spcPct val="100000"/>
              </a:lnSpc>
            </a:pPr>
            <a:endParaRPr lang="en-US" sz="700" dirty="0"/>
          </a:p>
        </p:txBody>
      </p:sp>
      <p:pic>
        <p:nvPicPr>
          <p:cNvPr id="5" name="Picture 4" descr="Metal tic-tac-toe game pieces">
            <a:extLst>
              <a:ext uri="{FF2B5EF4-FFF2-40B4-BE49-F238E27FC236}">
                <a16:creationId xmlns:a16="http://schemas.microsoft.com/office/drawing/2014/main" id="{DBA94E2D-3255-A697-8752-45FA96BCF573}"/>
              </a:ext>
            </a:extLst>
          </p:cNvPr>
          <p:cNvPicPr>
            <a:picLocks noChangeAspect="1"/>
          </p:cNvPicPr>
          <p:nvPr/>
        </p:nvPicPr>
        <p:blipFill rotWithShape="1">
          <a:blip r:embed="rId2"/>
          <a:srcRect l="39252" r="36899" b="62"/>
          <a:stretch/>
        </p:blipFill>
        <p:spPr>
          <a:xfrm>
            <a:off x="10026467" y="1"/>
            <a:ext cx="2182145" cy="6857998"/>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4" name="Slide Number Placeholder 3">
            <a:extLst>
              <a:ext uri="{FF2B5EF4-FFF2-40B4-BE49-F238E27FC236}">
                <a16:creationId xmlns:a16="http://schemas.microsoft.com/office/drawing/2014/main" id="{1CA0F4B9-6B71-92BE-2AA9-975330B44013}"/>
              </a:ext>
            </a:extLst>
          </p:cNvPr>
          <p:cNvSpPr>
            <a:spLocks noGrp="1"/>
          </p:cNvSpPr>
          <p:nvPr>
            <p:ph type="sldNum" sz="quarter" idx="12"/>
          </p:nvPr>
        </p:nvSpPr>
        <p:spPr/>
        <p:txBody>
          <a:bodyPr/>
          <a:lstStyle/>
          <a:p>
            <a:fld id="{BE15108C-154A-4A5A-9C05-91A49A422BA7}" type="slidenum">
              <a:rPr lang="en-US" smtClean="0"/>
              <a:t>25</a:t>
            </a:fld>
            <a:endParaRPr lang="en-US"/>
          </a:p>
        </p:txBody>
      </p:sp>
    </p:spTree>
    <p:extLst>
      <p:ext uri="{BB962C8B-B14F-4D97-AF65-F5344CB8AC3E}">
        <p14:creationId xmlns:p14="http://schemas.microsoft.com/office/powerpoint/2010/main" val="274336068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A5BFA78-F064-495B-9429-2A3A39752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F41B1524-8773-41A2-B60B-9FA5BEE4F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75004F-FDFC-4383-B54C-D65D6A2B0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A6C393-7CAE-4BAA-BBC4-AD4AC11815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51E448-3E8F-4E69-A38D-5D31FD0A4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ABD22A-40A7-4044-A756-3C6189B56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A5C758-DD4D-4B80-A019-C989ECAA6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27E4F7-B754-45A3-AD68-BDBAA49B7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B202238-36BC-4D59-8366-4F57A8847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AB59A7-231B-419D-AF8E-A9BFD2519E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B74688-C5D4-4726-9F69-5D7EFB3C6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4CDE69-E5F5-4127-A77E-3FFBCA0B8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A978B3-1951-44B6-B358-1A1E4C944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C89324-57E9-45FE-9B4B-CD77D32C9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F3405-91FD-4101-BB4B-165FBD4BE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46845C-08AC-4F0D-A4ED-D3CF3B5553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B461D1-432A-4182-8C40-95A183AA9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DABEA8-1DC0-4829-BC3E-582A0C49B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785BB3-494F-4AAA-9266-8C53FB3A1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1FF74D-6739-4FD1-A90C-C638E15A7E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A5719DE-505B-4BDC-8323-F3AB5F2FF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7CAB2F-C32D-49D2-B296-65A7F1F32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7C5F73-3394-4E71-9C4E-F0BE61E312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F20981-D782-46DE-A5DC-A6BCBD3F3B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EFCF63-B4F1-4640-9EE7-D1833B97FA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26414C-D6F5-45BB-8AA5-61C025DB6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986DDAE-1F6A-45A4-9058-6FE32B29A0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8B1832-7574-4F28-9ECB-6861B232F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BCC0AE-6EA9-47F6-A34F-FE955E4DBF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C638F1F-AB51-4137-B516-65EB761A8B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1B67BDB-612F-406E-A8AB-D45B6A142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66D459-90C2-4A99-9E01-AC8AC01B15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DEB9352-6E3B-0F4A-95A5-3C37B00A0EA4}"/>
              </a:ext>
            </a:extLst>
          </p:cNvPr>
          <p:cNvSpPr>
            <a:spLocks noGrp="1"/>
          </p:cNvSpPr>
          <p:nvPr>
            <p:ph type="title"/>
          </p:nvPr>
        </p:nvSpPr>
        <p:spPr>
          <a:xfrm>
            <a:off x="6248547" y="725951"/>
            <a:ext cx="4718337" cy="1917403"/>
          </a:xfrm>
        </p:spPr>
        <p:txBody>
          <a:bodyPr>
            <a:normAutofit/>
          </a:bodyPr>
          <a:lstStyle/>
          <a:p>
            <a:pPr>
              <a:lnSpc>
                <a:spcPct val="90000"/>
              </a:lnSpc>
            </a:pPr>
            <a:r>
              <a:rPr lang="en-US" sz="3600" dirty="0" err="1"/>
              <a:t>Hồi</a:t>
            </a:r>
            <a:r>
              <a:rPr lang="en-US" sz="3600" dirty="0"/>
              <a:t> </a:t>
            </a:r>
            <a:r>
              <a:rPr lang="en-US" sz="3600" dirty="0" err="1"/>
              <a:t>quy</a:t>
            </a:r>
            <a:r>
              <a:rPr lang="en-US" sz="3600" dirty="0"/>
              <a:t> logistics (Logistic Regression)</a:t>
            </a:r>
            <a:br>
              <a:rPr lang="en-US" sz="2800" dirty="0"/>
            </a:br>
            <a:endParaRPr lang="en-US" sz="2800" dirty="0"/>
          </a:p>
        </p:txBody>
      </p:sp>
      <p:pic>
        <p:nvPicPr>
          <p:cNvPr id="5" name="Picture 4" descr="Metal tic-tac-toe game pieces">
            <a:extLst>
              <a:ext uri="{FF2B5EF4-FFF2-40B4-BE49-F238E27FC236}">
                <a16:creationId xmlns:a16="http://schemas.microsoft.com/office/drawing/2014/main" id="{5D7A2FFC-4A60-393B-81FD-FAD44E8B14C1}"/>
              </a:ext>
            </a:extLst>
          </p:cNvPr>
          <p:cNvPicPr>
            <a:picLocks noChangeAspect="1"/>
          </p:cNvPicPr>
          <p:nvPr/>
        </p:nvPicPr>
        <p:blipFill rotWithShape="1">
          <a:blip r:embed="rId2"/>
          <a:srcRect t="18281" b="4858"/>
          <a:stretch/>
        </p:blipFill>
        <p:spPr>
          <a:xfrm>
            <a:off x="-767" y="-1"/>
            <a:ext cx="5938005" cy="3422994"/>
          </a:xfrm>
          <a:custGeom>
            <a:avLst/>
            <a:gdLst/>
            <a:ahLst/>
            <a:cxnLst/>
            <a:rect l="l" t="t" r="r" b="b"/>
            <a:pathLst>
              <a:path w="5932752" h="3427250">
                <a:moveTo>
                  <a:pt x="0" y="0"/>
                </a:moveTo>
                <a:lnTo>
                  <a:pt x="5615779" y="0"/>
                </a:lnTo>
                <a:lnTo>
                  <a:pt x="5695822" y="275137"/>
                </a:lnTo>
                <a:cubicBezTo>
                  <a:pt x="6060670" y="1612190"/>
                  <a:pt x="5954458" y="2401982"/>
                  <a:pt x="5710666" y="3123366"/>
                </a:cubicBezTo>
                <a:lnTo>
                  <a:pt x="5599642" y="3427250"/>
                </a:lnTo>
                <a:lnTo>
                  <a:pt x="0" y="3427250"/>
                </a:lnTo>
                <a:close/>
              </a:path>
            </a:pathLst>
          </a:custGeom>
        </p:spPr>
      </p:pic>
      <p:sp>
        <p:nvSpPr>
          <p:cNvPr id="46" name="Right Triangle 45">
            <a:extLst>
              <a:ext uri="{FF2B5EF4-FFF2-40B4-BE49-F238E27FC236}">
                <a16:creationId xmlns:a16="http://schemas.microsoft.com/office/drawing/2014/main" id="{9393BED8-F65C-448E-B531-7CB732AE9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301149" y="-28314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561CF82-8AB2-3029-D393-478BCB643AAE}"/>
              </a:ext>
            </a:extLst>
          </p:cNvPr>
          <p:cNvSpPr>
            <a:spLocks noGrp="1"/>
          </p:cNvSpPr>
          <p:nvPr>
            <p:ph idx="1"/>
          </p:nvPr>
        </p:nvSpPr>
        <p:spPr>
          <a:xfrm>
            <a:off x="856446" y="4214651"/>
            <a:ext cx="3893761" cy="3564436"/>
          </a:xfrm>
        </p:spPr>
        <p:txBody>
          <a:bodyPr>
            <a:normAutofit/>
          </a:bodyPr>
          <a:lstStyle/>
          <a:p>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Kết</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quả</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báo</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cáo</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phân</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loại</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điểm</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chính</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xác</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điểm</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F1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sau</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khi</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hồi</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i="0" dirty="0" err="1">
                <a:effectLst/>
                <a:latin typeface="Calibri Light" panose="020F0302020204030204" pitchFamily="34" charset="0"/>
                <a:ea typeface="Times New Roman" panose="02020603050405020304" pitchFamily="18" charset="0"/>
                <a:cs typeface="Times New Roman" panose="02020603050405020304" pitchFamily="18" charset="0"/>
              </a:rPr>
              <a:t>quy</a:t>
            </a:r>
            <a:r>
              <a:rPr lang="en-US" i="0" dirty="0">
                <a:effectLst/>
                <a:latin typeface="Calibri Light" panose="020F0302020204030204" pitchFamily="34" charset="0"/>
                <a:ea typeface="Times New Roman" panose="02020603050405020304" pitchFamily="18" charset="0"/>
                <a:cs typeface="Times New Roman" panose="02020603050405020304" pitchFamily="18" charset="0"/>
              </a:rPr>
              <a:t> logistic</a:t>
            </a:r>
            <a:endParaRPr lang="en-US"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455FCD73-AED3-0196-E31C-4DEC1B416A30}"/>
              </a:ext>
            </a:extLst>
          </p:cNvPr>
          <p:cNvPicPr>
            <a:picLocks noChangeAspect="1"/>
          </p:cNvPicPr>
          <p:nvPr/>
        </p:nvPicPr>
        <p:blipFill>
          <a:blip r:embed="rId3"/>
          <a:stretch>
            <a:fillRect/>
          </a:stretch>
        </p:blipFill>
        <p:spPr>
          <a:xfrm>
            <a:off x="6022869" y="3286967"/>
            <a:ext cx="6185745" cy="3569479"/>
          </a:xfrm>
          <a:prstGeom prst="rect">
            <a:avLst/>
          </a:prstGeom>
        </p:spPr>
      </p:pic>
      <p:sp>
        <p:nvSpPr>
          <p:cNvPr id="4" name="Slide Number Placeholder 3">
            <a:extLst>
              <a:ext uri="{FF2B5EF4-FFF2-40B4-BE49-F238E27FC236}">
                <a16:creationId xmlns:a16="http://schemas.microsoft.com/office/drawing/2014/main" id="{65146951-F83B-E303-B297-5F9FD5E8205D}"/>
              </a:ext>
            </a:extLst>
          </p:cNvPr>
          <p:cNvSpPr>
            <a:spLocks noGrp="1"/>
          </p:cNvSpPr>
          <p:nvPr>
            <p:ph type="sldNum" sz="quarter" idx="12"/>
          </p:nvPr>
        </p:nvSpPr>
        <p:spPr/>
        <p:txBody>
          <a:bodyPr/>
          <a:lstStyle/>
          <a:p>
            <a:fld id="{BE15108C-154A-4A5A-9C05-91A49A422BA7}" type="slidenum">
              <a:rPr lang="en-US" smtClean="0"/>
              <a:t>26</a:t>
            </a:fld>
            <a:endParaRPr lang="en-US"/>
          </a:p>
        </p:txBody>
      </p:sp>
    </p:spTree>
    <p:extLst>
      <p:ext uri="{BB962C8B-B14F-4D97-AF65-F5344CB8AC3E}">
        <p14:creationId xmlns:p14="http://schemas.microsoft.com/office/powerpoint/2010/main" val="121467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4" name="Freeform: Shape 43">
            <a:extLst>
              <a:ext uri="{FF2B5EF4-FFF2-40B4-BE49-F238E27FC236}">
                <a16:creationId xmlns:a16="http://schemas.microsoft.com/office/drawing/2014/main" id="{FD965435-B881-4C53-9917-5CDFE768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ight Triangle 45">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42C256-9E82-0047-226D-756643A99D7B}"/>
              </a:ext>
            </a:extLst>
          </p:cNvPr>
          <p:cNvSpPr>
            <a:spLocks noGrp="1"/>
          </p:cNvSpPr>
          <p:nvPr>
            <p:ph type="title"/>
          </p:nvPr>
        </p:nvSpPr>
        <p:spPr>
          <a:xfrm>
            <a:off x="821594" y="194381"/>
            <a:ext cx="4418418" cy="1918215"/>
          </a:xfrm>
        </p:spPr>
        <p:txBody>
          <a:bodyPr anchor="ctr">
            <a:normAutofit/>
          </a:bodyPr>
          <a:lstStyle/>
          <a:p>
            <a:pPr>
              <a:lnSpc>
                <a:spcPct val="90000"/>
              </a:lnSpc>
            </a:pPr>
            <a:r>
              <a:rPr lang="en-US" dirty="0" err="1"/>
              <a:t>Hồi</a:t>
            </a:r>
            <a:r>
              <a:rPr lang="en-US" dirty="0"/>
              <a:t> </a:t>
            </a:r>
            <a:r>
              <a:rPr lang="en-US" dirty="0" err="1"/>
              <a:t>quy</a:t>
            </a:r>
            <a:r>
              <a:rPr lang="en-US" dirty="0"/>
              <a:t> logistics (Logistic Regression)</a:t>
            </a:r>
          </a:p>
        </p:txBody>
      </p:sp>
      <p:sp>
        <p:nvSpPr>
          <p:cNvPr id="3" name="Content Placeholder 2">
            <a:extLst>
              <a:ext uri="{FF2B5EF4-FFF2-40B4-BE49-F238E27FC236}">
                <a16:creationId xmlns:a16="http://schemas.microsoft.com/office/drawing/2014/main" id="{F73DF1E5-A801-AC14-00C9-60C474298335}"/>
              </a:ext>
            </a:extLst>
          </p:cNvPr>
          <p:cNvSpPr>
            <a:spLocks noGrp="1"/>
          </p:cNvSpPr>
          <p:nvPr>
            <p:ph idx="1"/>
          </p:nvPr>
        </p:nvSpPr>
        <p:spPr>
          <a:xfrm>
            <a:off x="5240012" y="191271"/>
            <a:ext cx="5696415" cy="2061269"/>
          </a:xfrm>
        </p:spPr>
        <p:txBody>
          <a:bodyPr anchor="ctr">
            <a:normAutofit/>
          </a:bodyPr>
          <a:lstStyle/>
          <a:p>
            <a:r>
              <a:rPr lang="vi-VN" dirty="0">
                <a:effectLst/>
                <a:latin typeface="Calibri Light" panose="020F0302020204030204" pitchFamily="34" charset="0"/>
                <a:ea typeface="Times New Roman" panose="02020603050405020304" pitchFamily="18" charset="0"/>
                <a:cs typeface="Times New Roman" panose="02020603050405020304" pitchFamily="18" charset="0"/>
              </a:rPr>
              <a:t>Từ ma trận hỗn loạn ở trên, có thể thấy rằng hồi quy logistic chỉ dự đoán 3 giá trị không chính xác nhưng tất cả các giá trị còn lại đều được dự đoán chính xác, điều đó có nghĩa là trình phân loại hồi quy logistic đã hoạt động khá tốt.</a:t>
            </a:r>
            <a:endParaRPr lang="vi-VN"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17937A12-4D3B-AFC9-167F-D00CB7EC569F}"/>
              </a:ext>
            </a:extLst>
          </p:cNvPr>
          <p:cNvPicPr>
            <a:picLocks noChangeAspect="1"/>
          </p:cNvPicPr>
          <p:nvPr/>
        </p:nvPicPr>
        <p:blipFill>
          <a:blip r:embed="rId2"/>
          <a:stretch>
            <a:fillRect/>
          </a:stretch>
        </p:blipFill>
        <p:spPr>
          <a:xfrm>
            <a:off x="1484392" y="2346344"/>
            <a:ext cx="8761268" cy="4336829"/>
          </a:xfrm>
          <a:prstGeom prst="rect">
            <a:avLst/>
          </a:prstGeom>
        </p:spPr>
      </p:pic>
      <p:sp>
        <p:nvSpPr>
          <p:cNvPr id="5" name="Slide Number Placeholder 4">
            <a:extLst>
              <a:ext uri="{FF2B5EF4-FFF2-40B4-BE49-F238E27FC236}">
                <a16:creationId xmlns:a16="http://schemas.microsoft.com/office/drawing/2014/main" id="{D7A39E43-F62A-4B45-062A-8FF7EA6B8016}"/>
              </a:ext>
            </a:extLst>
          </p:cNvPr>
          <p:cNvSpPr>
            <a:spLocks noGrp="1"/>
          </p:cNvSpPr>
          <p:nvPr>
            <p:ph type="sldNum" sz="quarter" idx="12"/>
          </p:nvPr>
        </p:nvSpPr>
        <p:spPr/>
        <p:txBody>
          <a:bodyPr/>
          <a:lstStyle/>
          <a:p>
            <a:fld id="{BE15108C-154A-4A5A-9C05-91A49A422BA7}" type="slidenum">
              <a:rPr lang="en-US" smtClean="0"/>
              <a:t>27</a:t>
            </a:fld>
            <a:endParaRPr lang="en-US"/>
          </a:p>
        </p:txBody>
      </p:sp>
    </p:spTree>
    <p:extLst>
      <p:ext uri="{BB962C8B-B14F-4D97-AF65-F5344CB8AC3E}">
        <p14:creationId xmlns:p14="http://schemas.microsoft.com/office/powerpoint/2010/main" val="278060781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3" name="Rectangle 8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Metal tic-tac-toe game pieces">
            <a:extLst>
              <a:ext uri="{FF2B5EF4-FFF2-40B4-BE49-F238E27FC236}">
                <a16:creationId xmlns:a16="http://schemas.microsoft.com/office/drawing/2014/main" id="{C7738010-2073-7779-D95A-E4DE12EFD777}"/>
              </a:ext>
            </a:extLst>
          </p:cNvPr>
          <p:cNvPicPr>
            <a:picLocks noChangeAspect="1"/>
          </p:cNvPicPr>
          <p:nvPr/>
        </p:nvPicPr>
        <p:blipFill rotWithShape="1">
          <a:blip r:embed="rId2"/>
          <a:srcRect t="19212" b="5789"/>
          <a:stretch/>
        </p:blipFill>
        <p:spPr>
          <a:xfrm>
            <a:off x="20" y="10"/>
            <a:ext cx="12191980" cy="6857989"/>
          </a:xfrm>
          <a:prstGeom prst="rect">
            <a:avLst/>
          </a:prstGeom>
        </p:spPr>
      </p:pic>
      <p:grpSp>
        <p:nvGrpSpPr>
          <p:cNvPr id="84" name="Group 83">
            <a:extLst>
              <a:ext uri="{FF2B5EF4-FFF2-40B4-BE49-F238E27FC236}">
                <a16:creationId xmlns:a16="http://schemas.microsoft.com/office/drawing/2014/main" id="{0854B02B-0B9C-4F1C-AA77-810192994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D871A3F3-7B20-453C-B836-95EE1B1940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0D9088-A9DD-44D1-9480-54C6D9C5CE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EF294E8-3387-4EC5-8FEF-B661938146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B9E4F71-1563-49A7-9E36-B6F17274C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711EDE-15AE-45C1-BB5D-A75C2DBCEA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B2208C-A2E8-4A3A-A096-18F4A4CFF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F3D91FA-90DD-41F3-9BA4-DCECE004C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46A5051-8549-4326-889F-D444806DAF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21A1F84-F65A-4182-A980-DAB5DDBA1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EB902F0-87AC-443C-80DE-A74F802B9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7E8A466-B6A0-4DB3-B8A3-CF8125CD3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1D000BE-82F9-40A6-8F25-A0599C5255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9C32A44-65BE-4E50-B57F-40F70F0F6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1210BAD-6517-4B69-9957-4A96B63EE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28EA630-A8D1-41B2-A192-87C68DBF69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DC7DD0A-8900-44D2-ACC3-5BA55DC6BA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F3D55D-BDAF-4568-B302-287E983B6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7011E7F-BA17-4517-978C-62A1CAC7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376F9B6-38DE-4DD5-86C1-3422118C4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C3734-DAEF-4A46-BEA1-D5AD3312C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477B67C-64B0-4276-A896-25046D11B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FC2517-2C23-416A-816A-78BC0D55C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C33528-1E61-46AF-AB71-5D8A4421A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EEF936-1B01-48F9-92E8-409D0D0AE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937AE8-840F-4140-9ABB-092572380A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9BB531-A47E-49A2-B75C-12D80A405D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9A5FD65-1327-4177-AE7B-43F621AF5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9AE2EAE-6FC0-4C80-89B2-17458DB60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CE40E8B-1E04-4754-94C9-ACE347819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E685B0-23E4-4A55-97D5-8667B3690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2D75DC8-932A-4363-AFCC-31CD4672D1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Freeform: Shape 84">
            <a:extLst>
              <a:ext uri="{FF2B5EF4-FFF2-40B4-BE49-F238E27FC236}">
                <a16:creationId xmlns:a16="http://schemas.microsoft.com/office/drawing/2014/main" id="{00FA6579-9606-4A7A-8519-FBED9C6F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71" y="1"/>
            <a:ext cx="12196969"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CC3D682F-B3E8-D995-B9F7-ABA6A965FABA}"/>
              </a:ext>
            </a:extLst>
          </p:cNvPr>
          <p:cNvSpPr>
            <a:spLocks noGrp="1"/>
          </p:cNvSpPr>
          <p:nvPr>
            <p:ph type="title"/>
          </p:nvPr>
        </p:nvSpPr>
        <p:spPr>
          <a:xfrm>
            <a:off x="684225" y="168613"/>
            <a:ext cx="10318738" cy="1085761"/>
          </a:xfrm>
        </p:spPr>
        <p:txBody>
          <a:bodyPr vert="horz" lIns="91440" tIns="45720" rIns="91440" bIns="45720" rtlCol="0" anchor="b">
            <a:normAutofit/>
          </a:bodyPr>
          <a:lstStyle/>
          <a:p>
            <a:pPr>
              <a:lnSpc>
                <a:spcPct val="90000"/>
              </a:lnSpc>
            </a:pPr>
            <a:r>
              <a:rPr lang="en-US" sz="4600"/>
              <a:t>CẢM ƠN MỌI NGƯỜI ĐÃ LẮNG NGHE</a:t>
            </a:r>
          </a:p>
        </p:txBody>
      </p:sp>
      <p:sp>
        <p:nvSpPr>
          <p:cNvPr id="3" name="Slide Number Placeholder 2">
            <a:extLst>
              <a:ext uri="{FF2B5EF4-FFF2-40B4-BE49-F238E27FC236}">
                <a16:creationId xmlns:a16="http://schemas.microsoft.com/office/drawing/2014/main" id="{91822EB7-3F4D-C5D5-51DE-3B5E92C7D0C4}"/>
              </a:ext>
            </a:extLst>
          </p:cNvPr>
          <p:cNvSpPr>
            <a:spLocks noGrp="1"/>
          </p:cNvSpPr>
          <p:nvPr>
            <p:ph type="sldNum" sz="quarter" idx="12"/>
          </p:nvPr>
        </p:nvSpPr>
        <p:spPr/>
        <p:txBody>
          <a:bodyPr/>
          <a:lstStyle/>
          <a:p>
            <a:fld id="{BE15108C-154A-4A5A-9C05-91A49A422BA7}" type="slidenum">
              <a:rPr lang="en-US" smtClean="0"/>
              <a:t>28</a:t>
            </a:fld>
            <a:endParaRPr lang="en-US"/>
          </a:p>
        </p:txBody>
      </p:sp>
    </p:spTree>
    <p:extLst>
      <p:ext uri="{BB962C8B-B14F-4D97-AF65-F5344CB8AC3E}">
        <p14:creationId xmlns:p14="http://schemas.microsoft.com/office/powerpoint/2010/main" val="333091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4" name="Rectangle 8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6" name="Group 8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Right Triangle 11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288A072-9046-9414-E4A7-C88E94C5FD5B}"/>
              </a:ext>
            </a:extLst>
          </p:cNvPr>
          <p:cNvSpPr>
            <a:spLocks noGrp="1"/>
          </p:cNvSpPr>
          <p:nvPr>
            <p:ph type="title"/>
          </p:nvPr>
        </p:nvSpPr>
        <p:spPr>
          <a:xfrm>
            <a:off x="1169071" y="170166"/>
            <a:ext cx="9821130" cy="987688"/>
          </a:xfrm>
        </p:spPr>
        <p:txBody>
          <a:bodyPr vert="horz" lIns="91440" tIns="45720" rIns="91440" bIns="45720" rtlCol="0" anchor="b">
            <a:normAutofit/>
          </a:bodyPr>
          <a:lstStyle/>
          <a:p>
            <a:pPr algn="ctr"/>
            <a:r>
              <a:rPr lang="en-US" sz="5400" dirty="0" err="1"/>
              <a:t>Nội</a:t>
            </a:r>
            <a:r>
              <a:rPr lang="en-US" sz="5400" dirty="0"/>
              <a:t> dung </a:t>
            </a:r>
            <a:r>
              <a:rPr lang="en-US" sz="5400" dirty="0" err="1"/>
              <a:t>chính</a:t>
            </a:r>
            <a:endParaRPr lang="en-US" sz="5400" dirty="0"/>
          </a:p>
        </p:txBody>
      </p:sp>
      <p:graphicFrame>
        <p:nvGraphicFramePr>
          <p:cNvPr id="5" name="Content Placeholder 2">
            <a:extLst>
              <a:ext uri="{FF2B5EF4-FFF2-40B4-BE49-F238E27FC236}">
                <a16:creationId xmlns:a16="http://schemas.microsoft.com/office/drawing/2014/main" id="{871F86F0-3375-7C28-9942-49756AA6BF44}"/>
              </a:ext>
            </a:extLst>
          </p:cNvPr>
          <p:cNvGraphicFramePr>
            <a:graphicFrameLocks noGrp="1"/>
          </p:cNvGraphicFramePr>
          <p:nvPr>
            <p:ph idx="1"/>
            <p:extLst>
              <p:ext uri="{D42A27DB-BD31-4B8C-83A1-F6EECF244321}">
                <p14:modId xmlns:p14="http://schemas.microsoft.com/office/powerpoint/2010/main" val="2900107130"/>
              </p:ext>
            </p:extLst>
          </p:nvPr>
        </p:nvGraphicFramePr>
        <p:xfrm>
          <a:off x="1368450" y="1209041"/>
          <a:ext cx="9448883" cy="5648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0801BE5-9AC8-3EEA-D9B3-673E3B1D38F0}"/>
              </a:ext>
            </a:extLst>
          </p:cNvPr>
          <p:cNvSpPr>
            <a:spLocks noGrp="1"/>
          </p:cNvSpPr>
          <p:nvPr>
            <p:ph type="sldNum" sz="quarter" idx="12"/>
          </p:nvPr>
        </p:nvSpPr>
        <p:spPr/>
        <p:txBody>
          <a:bodyPr/>
          <a:lstStyle/>
          <a:p>
            <a:fld id="{BE15108C-154A-4A5A-9C05-91A49A422BA7}" type="slidenum">
              <a:rPr lang="en-US" smtClean="0"/>
              <a:t>3</a:t>
            </a:fld>
            <a:endParaRPr lang="en-US"/>
          </a:p>
        </p:txBody>
      </p:sp>
    </p:spTree>
    <p:extLst>
      <p:ext uri="{BB962C8B-B14F-4D97-AF65-F5344CB8AC3E}">
        <p14:creationId xmlns:p14="http://schemas.microsoft.com/office/powerpoint/2010/main" val="32207200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3" name="Group 132">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4" name="Straight Connector 133">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6" name="Right Triangle 165">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2108023953"/>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7B494EA-4DF5-04B2-430F-CCADA49CD18D}"/>
              </a:ext>
            </a:extLst>
          </p:cNvPr>
          <p:cNvSpPr>
            <a:spLocks noGrp="1"/>
          </p:cNvSpPr>
          <p:nvPr>
            <p:ph type="sldNum" sz="quarter" idx="12"/>
          </p:nvPr>
        </p:nvSpPr>
        <p:spPr/>
        <p:txBody>
          <a:bodyPr/>
          <a:lstStyle/>
          <a:p>
            <a:fld id="{BE15108C-154A-4A5A-9C05-91A49A422BA7}" type="slidenum">
              <a:rPr lang="en-US" smtClean="0"/>
              <a:t>4</a:t>
            </a:fld>
            <a:endParaRPr lang="en-US"/>
          </a:p>
        </p:txBody>
      </p:sp>
    </p:spTree>
    <p:extLst>
      <p:ext uri="{BB962C8B-B14F-4D97-AF65-F5344CB8AC3E}">
        <p14:creationId xmlns:p14="http://schemas.microsoft.com/office/powerpoint/2010/main" val="25678487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1934895683"/>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80F6FBD-A3A5-0993-3B7D-3DE7D3B9199A}"/>
              </a:ext>
            </a:extLst>
          </p:cNvPr>
          <p:cNvSpPr>
            <a:spLocks noGrp="1"/>
          </p:cNvSpPr>
          <p:nvPr>
            <p:ph type="sldNum" sz="quarter" idx="12"/>
          </p:nvPr>
        </p:nvSpPr>
        <p:spPr/>
        <p:txBody>
          <a:bodyPr/>
          <a:lstStyle/>
          <a:p>
            <a:fld id="{BE15108C-154A-4A5A-9C05-91A49A422BA7}" type="slidenum">
              <a:rPr lang="en-US" smtClean="0"/>
              <a:t>5</a:t>
            </a:fld>
            <a:endParaRPr lang="en-US"/>
          </a:p>
        </p:txBody>
      </p:sp>
    </p:spTree>
    <p:extLst>
      <p:ext uri="{BB962C8B-B14F-4D97-AF65-F5344CB8AC3E}">
        <p14:creationId xmlns:p14="http://schemas.microsoft.com/office/powerpoint/2010/main" val="4091171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2568527525"/>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3FFDE24-2AC7-2BCF-DC16-017B7C52FF2D}"/>
              </a:ext>
            </a:extLst>
          </p:cNvPr>
          <p:cNvSpPr>
            <a:spLocks noGrp="1"/>
          </p:cNvSpPr>
          <p:nvPr>
            <p:ph type="sldNum" sz="quarter" idx="12"/>
          </p:nvPr>
        </p:nvSpPr>
        <p:spPr/>
        <p:txBody>
          <a:bodyPr/>
          <a:lstStyle/>
          <a:p>
            <a:fld id="{BE15108C-154A-4A5A-9C05-91A49A422BA7}" type="slidenum">
              <a:rPr lang="en-US" smtClean="0"/>
              <a:t>6</a:t>
            </a:fld>
            <a:endParaRPr lang="en-US"/>
          </a:p>
        </p:txBody>
      </p:sp>
    </p:spTree>
    <p:extLst>
      <p:ext uri="{BB962C8B-B14F-4D97-AF65-F5344CB8AC3E}">
        <p14:creationId xmlns:p14="http://schemas.microsoft.com/office/powerpoint/2010/main" val="4202555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F258-6496-DD9D-D506-146FACF806B5}"/>
              </a:ext>
            </a:extLst>
          </p:cNvPr>
          <p:cNvSpPr>
            <a:spLocks noGrp="1"/>
          </p:cNvSpPr>
          <p:nvPr>
            <p:ph type="title"/>
          </p:nvPr>
        </p:nvSpPr>
        <p:spPr>
          <a:xfrm>
            <a:off x="691079" y="725950"/>
            <a:ext cx="3428812" cy="5436630"/>
          </a:xfrm>
        </p:spPr>
        <p:txBody>
          <a:bodyPr anchor="ctr">
            <a:normAutofit/>
          </a:bodyPr>
          <a:lstStyle/>
          <a:p>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Mô</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tả</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dữ</a:t>
            </a:r>
            <a:r>
              <a:rPr lang="en-US" b="1" dirty="0">
                <a:effectLst/>
                <a:latin typeface="Calibri Light" panose="020F0302020204030204" pitchFamily="34" charset="0"/>
                <a:ea typeface="等线 Light" panose="020B0503020204020204" pitchFamily="2" charset="-122"/>
                <a:cs typeface="Times New Roman" panose="02020603050405020304" pitchFamily="18" charset="0"/>
              </a:rPr>
              <a:t> </a:t>
            </a:r>
            <a:r>
              <a:rPr lang="en-US" b="1" dirty="0" err="1">
                <a:effectLst/>
                <a:latin typeface="Calibri Light" panose="020F0302020204030204" pitchFamily="34" charset="0"/>
                <a:ea typeface="等线 Light" panose="020B0503020204020204" pitchFamily="2" charset="-122"/>
                <a:cs typeface="Times New Roman" panose="02020603050405020304" pitchFamily="18" charset="0"/>
              </a:rPr>
              <a:t>liệu</a:t>
            </a:r>
            <a:br>
              <a:rPr lang="en-US" b="1" dirty="0">
                <a:effectLst/>
                <a:latin typeface="Calibri Light" panose="020F0302020204030204" pitchFamily="34" charset="0"/>
                <a:ea typeface="等线 Light" panose="020B0503020204020204" pitchFamily="2" charset="-122"/>
                <a:cs typeface="Times New Roman" panose="02020603050405020304" pitchFamily="18" charset="0"/>
              </a:rPr>
            </a:br>
            <a:endParaRPr lang="en-US" dirty="0"/>
          </a:p>
        </p:txBody>
      </p:sp>
      <p:graphicFrame>
        <p:nvGraphicFramePr>
          <p:cNvPr id="127" name="Content Placeholder 2">
            <a:extLst>
              <a:ext uri="{FF2B5EF4-FFF2-40B4-BE49-F238E27FC236}">
                <a16:creationId xmlns:a16="http://schemas.microsoft.com/office/drawing/2014/main" id="{3AF5607F-4572-F181-CADE-D0A650934BFC}"/>
              </a:ext>
            </a:extLst>
          </p:cNvPr>
          <p:cNvGraphicFramePr>
            <a:graphicFrameLocks noGrp="1"/>
          </p:cNvGraphicFramePr>
          <p:nvPr>
            <p:ph idx="1"/>
            <p:extLst>
              <p:ext uri="{D42A27DB-BD31-4B8C-83A1-F6EECF244321}">
                <p14:modId xmlns:p14="http://schemas.microsoft.com/office/powerpoint/2010/main" val="1022480630"/>
              </p:ext>
            </p:extLst>
          </p:nvPr>
        </p:nvGraphicFramePr>
        <p:xfrm>
          <a:off x="4312418" y="170170"/>
          <a:ext cx="7670381" cy="668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6C8D873-6C44-85C4-25DD-B28ACF640787}"/>
              </a:ext>
            </a:extLst>
          </p:cNvPr>
          <p:cNvSpPr>
            <a:spLocks noGrp="1"/>
          </p:cNvSpPr>
          <p:nvPr>
            <p:ph type="sldNum" sz="quarter" idx="12"/>
          </p:nvPr>
        </p:nvSpPr>
        <p:spPr/>
        <p:txBody>
          <a:bodyPr/>
          <a:lstStyle/>
          <a:p>
            <a:fld id="{BE15108C-154A-4A5A-9C05-91A49A422BA7}" type="slidenum">
              <a:rPr lang="en-US" smtClean="0"/>
              <a:t>7</a:t>
            </a:fld>
            <a:endParaRPr lang="en-US"/>
          </a:p>
        </p:txBody>
      </p:sp>
    </p:spTree>
    <p:extLst>
      <p:ext uri="{BB962C8B-B14F-4D97-AF65-F5344CB8AC3E}">
        <p14:creationId xmlns:p14="http://schemas.microsoft.com/office/powerpoint/2010/main" val="64229686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869F033-391F-6FB4-EBD3-DF1F9ECD2F97}"/>
              </a:ext>
            </a:extLst>
          </p:cNvPr>
          <p:cNvSpPr>
            <a:spLocks noGrp="1"/>
          </p:cNvSpPr>
          <p:nvPr>
            <p:ph type="title"/>
          </p:nvPr>
        </p:nvSpPr>
        <p:spPr>
          <a:xfrm>
            <a:off x="764807" y="220742"/>
            <a:ext cx="4927425" cy="1938525"/>
          </a:xfrm>
        </p:spPr>
        <p:txBody>
          <a:bodyPr>
            <a:normAutofit/>
          </a:bodyPr>
          <a:lstStyle/>
          <a:p>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Tiền</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xử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dữ</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liệu</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br>
              <a:rPr lang="en-US" b="1" dirty="0">
                <a:effectLst/>
                <a:latin typeface="Calibri Light" panose="020F0302020204030204" pitchFamily="34" charset="0"/>
                <a:ea typeface="等线 Light" panose="02010600030101010101" pitchFamily="2" charset="-122"/>
                <a:cs typeface="Times New Roman" panose="02020603050405020304" pitchFamily="18" charset="0"/>
              </a:rPr>
            </a:br>
            <a:endParaRPr lang="en-US" dirty="0"/>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1D91E2D-C7F2-CC87-FBC7-21805B6CAD05}"/>
              </a:ext>
            </a:extLst>
          </p:cNvPr>
          <p:cNvSpPr>
            <a:spLocks noGrp="1"/>
          </p:cNvSpPr>
          <p:nvPr>
            <p:ph idx="1"/>
          </p:nvPr>
        </p:nvSpPr>
        <p:spPr>
          <a:xfrm>
            <a:off x="582260" y="2354590"/>
            <a:ext cx="5209286" cy="3245931"/>
          </a:xfrm>
        </p:spPr>
        <p:txBody>
          <a:bodyPr>
            <a:normAutofit/>
          </a:bodyPr>
          <a:lstStyle/>
          <a:p>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Kiểm</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tra</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bộ</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dữ</a:t>
            </a:r>
            <a:r>
              <a:rPr lang="en-US" sz="2600" b="1" dirty="0">
                <a:effectLst/>
                <a:latin typeface="Calibri Light" panose="020F0302020204030204" pitchFamily="34" charset="0"/>
                <a:ea typeface="等线 Light" panose="02010600030101010101" pitchFamily="2" charset="-122"/>
                <a:cs typeface="Times New Roman" panose="02020603050405020304" pitchFamily="18" charset="0"/>
              </a:rPr>
              <a:t> </a:t>
            </a:r>
            <a:r>
              <a:rPr lang="en-US" sz="2600" b="1" dirty="0" err="1">
                <a:effectLst/>
                <a:latin typeface="Calibri Light" panose="020F0302020204030204" pitchFamily="34" charset="0"/>
                <a:ea typeface="等线 Light" panose="02010600030101010101" pitchFamily="2" charset="-122"/>
                <a:cs typeface="Times New Roman" panose="02020603050405020304" pitchFamily="18" charset="0"/>
              </a:rPr>
              <a:t>liệu</a:t>
            </a:r>
            <a:endParaRPr lang="en-US" sz="2600" b="1" dirty="0">
              <a:effectLst/>
              <a:latin typeface="Calibri Light" panose="020F0302020204030204" pitchFamily="34" charset="0"/>
              <a:ea typeface="等线 Light" panose="02010600030101010101" pitchFamily="2" charset="-122"/>
              <a:cs typeface="Times New Roman" panose="02020603050405020304" pitchFamily="18" charset="0"/>
            </a:endParaRPr>
          </a:p>
          <a:p>
            <a:r>
              <a:rPr lang="en-US" sz="2600" dirty="0">
                <a:latin typeface="Times New Roman" panose="02020603050405020304" pitchFamily="18" charset="0"/>
                <a:ea typeface="Times New Roman" panose="02020603050405020304" pitchFamily="18" charset="0"/>
                <a:cs typeface="Times New Roman" panose="02020603050405020304" pitchFamily="18" charset="0"/>
              </a:rPr>
              <a:t>D</a:t>
            </a:r>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ùng lệnh </a:t>
            </a:r>
            <a:r>
              <a:rPr lang="vi-VN" sz="2600" b="1" i="1" dirty="0">
                <a:effectLst/>
                <a:latin typeface="Times New Roman" panose="02020603050405020304" pitchFamily="18" charset="0"/>
                <a:ea typeface="Times New Roman" panose="02020603050405020304" pitchFamily="18" charset="0"/>
                <a:cs typeface="Times New Roman" panose="02020603050405020304" pitchFamily="18" charset="0"/>
              </a:rPr>
              <a:t>isna().sum()</a:t>
            </a:r>
            <a:r>
              <a:rPr lang="vi-VN" sz="2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600" dirty="0">
                <a:effectLst/>
                <a:latin typeface="Times New Roman" panose="02020603050405020304" pitchFamily="18" charset="0"/>
                <a:ea typeface="Times New Roman" panose="02020603050405020304" pitchFamily="18" charset="0"/>
                <a:cs typeface="Times New Roman" panose="02020603050405020304" pitchFamily="18" charset="0"/>
              </a:rPr>
              <a:t>để kiểm tra các trường dữ liệu có dữ liệu null không</a:t>
            </a:r>
            <a:endParaRPr lang="vi-VN" sz="2600" dirty="0">
              <a:effectLst/>
              <a:latin typeface=".VnTime"/>
              <a:ea typeface="Times New Roman" panose="02020603050405020304" pitchFamily="18" charset="0"/>
              <a:cs typeface="Times New Roman" panose="02020603050405020304" pitchFamily="18" charset="0"/>
            </a:endParaRPr>
          </a:p>
          <a:p>
            <a:endParaRPr lang="en-US" dirty="0"/>
          </a:p>
        </p:txBody>
      </p:sp>
      <p:pic>
        <p:nvPicPr>
          <p:cNvPr id="4" name="Picture 3" descr="A screenshot of a computer screen&#10;&#10;Description automatically generated">
            <a:extLst>
              <a:ext uri="{FF2B5EF4-FFF2-40B4-BE49-F238E27FC236}">
                <a16:creationId xmlns:a16="http://schemas.microsoft.com/office/drawing/2014/main" id="{C557D799-9FB8-6C4E-7AF3-4D5EA413B6CE}"/>
              </a:ext>
            </a:extLst>
          </p:cNvPr>
          <p:cNvPicPr>
            <a:picLocks noChangeAspect="1"/>
          </p:cNvPicPr>
          <p:nvPr/>
        </p:nvPicPr>
        <p:blipFill rotWithShape="1">
          <a:blip r:embed="rId2"/>
          <a:srcRect l="-42385" t="1" r="-28461" b="-63"/>
          <a:stretch/>
        </p:blipFill>
        <p:spPr>
          <a:xfrm>
            <a:off x="5364843" y="171715"/>
            <a:ext cx="6940033" cy="6511465"/>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5" name="Slide Number Placeholder 4">
            <a:extLst>
              <a:ext uri="{FF2B5EF4-FFF2-40B4-BE49-F238E27FC236}">
                <a16:creationId xmlns:a16="http://schemas.microsoft.com/office/drawing/2014/main" id="{61F47933-A406-8325-9E63-DBC6EE35F73B}"/>
              </a:ext>
            </a:extLst>
          </p:cNvPr>
          <p:cNvSpPr>
            <a:spLocks noGrp="1"/>
          </p:cNvSpPr>
          <p:nvPr>
            <p:ph type="sldNum" sz="quarter" idx="12"/>
          </p:nvPr>
        </p:nvSpPr>
        <p:spPr/>
        <p:txBody>
          <a:bodyPr/>
          <a:lstStyle/>
          <a:p>
            <a:fld id="{BE15108C-154A-4A5A-9C05-91A49A422BA7}" type="slidenum">
              <a:rPr lang="en-US" smtClean="0"/>
              <a:t>8</a:t>
            </a:fld>
            <a:endParaRPr lang="en-US"/>
          </a:p>
        </p:txBody>
      </p:sp>
    </p:spTree>
    <p:extLst>
      <p:ext uri="{BB962C8B-B14F-4D97-AF65-F5344CB8AC3E}">
        <p14:creationId xmlns:p14="http://schemas.microsoft.com/office/powerpoint/2010/main" val="726251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C77F-6C2C-3E22-4FD5-E0468CFAE8E4}"/>
              </a:ext>
            </a:extLst>
          </p:cNvPr>
          <p:cNvSpPr>
            <a:spLocks noGrp="1"/>
          </p:cNvSpPr>
          <p:nvPr>
            <p:ph type="title"/>
          </p:nvPr>
        </p:nvSpPr>
        <p:spPr>
          <a:xfrm>
            <a:off x="764807" y="220742"/>
            <a:ext cx="4927425" cy="1938525"/>
          </a:xfrm>
        </p:spPr>
        <p:txBody>
          <a:bodyPr>
            <a:normAutofit/>
          </a:bodyPr>
          <a:lstStyle/>
          <a:p>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Tiền</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xử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lí</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dữ</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r>
              <a:rPr lang="en-US" b="1" dirty="0" err="1">
                <a:effectLst/>
                <a:latin typeface="Times New Roman" panose="02020603050405020304" pitchFamily="18" charset="0"/>
                <a:ea typeface="等线 Light" panose="02010600030101010101" pitchFamily="2" charset="-122"/>
                <a:cs typeface="Times New Roman" panose="02020603050405020304" pitchFamily="18" charset="0"/>
              </a:rPr>
              <a:t>liệu</a:t>
            </a:r>
            <a:r>
              <a:rPr lang="en-US" b="1" dirty="0">
                <a:effectLst/>
                <a:latin typeface="Times New Roman" panose="02020603050405020304" pitchFamily="18" charset="0"/>
                <a:ea typeface="等线 Light" panose="02010600030101010101" pitchFamily="2" charset="-122"/>
                <a:cs typeface="Times New Roman" panose="02020603050405020304" pitchFamily="18" charset="0"/>
              </a:rPr>
              <a:t> </a:t>
            </a:r>
            <a:br>
              <a:rPr lang="en-US" b="1" dirty="0">
                <a:effectLst/>
                <a:latin typeface="Calibri Light" panose="020F0302020204030204" pitchFamily="34" charset="0"/>
                <a:ea typeface="等线 Light" panose="02010600030101010101" pitchFamily="2" charset="-122"/>
                <a:cs typeface="Times New Roman" panose="02020603050405020304" pitchFamily="18" charset="0"/>
              </a:rPr>
            </a:br>
            <a:endParaRPr lang="en-US" dirty="0"/>
          </a:p>
        </p:txBody>
      </p:sp>
      <p:graphicFrame>
        <p:nvGraphicFramePr>
          <p:cNvPr id="10" name="Content Placeholder 5">
            <a:extLst>
              <a:ext uri="{FF2B5EF4-FFF2-40B4-BE49-F238E27FC236}">
                <a16:creationId xmlns:a16="http://schemas.microsoft.com/office/drawing/2014/main" id="{D5DF7686-4E26-B29A-571C-BC78C2AE0810}"/>
              </a:ext>
            </a:extLst>
          </p:cNvPr>
          <p:cNvGraphicFramePr>
            <a:graphicFrameLocks noGrp="1"/>
          </p:cNvGraphicFramePr>
          <p:nvPr>
            <p:ph idx="1"/>
            <p:extLst>
              <p:ext uri="{D42A27DB-BD31-4B8C-83A1-F6EECF244321}">
                <p14:modId xmlns:p14="http://schemas.microsoft.com/office/powerpoint/2010/main" val="403953544"/>
              </p:ext>
            </p:extLst>
          </p:nvPr>
        </p:nvGraphicFramePr>
        <p:xfrm>
          <a:off x="718685" y="1630860"/>
          <a:ext cx="6081283" cy="4331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screenshot of a computer screen&#10;&#10;Description automatically generated">
            <a:extLst>
              <a:ext uri="{FF2B5EF4-FFF2-40B4-BE49-F238E27FC236}">
                <a16:creationId xmlns:a16="http://schemas.microsoft.com/office/drawing/2014/main" id="{0C140A31-2B4F-2873-437C-76A0AF3CEBE1}"/>
              </a:ext>
            </a:extLst>
          </p:cNvPr>
          <p:cNvPicPr>
            <a:picLocks noChangeAspect="1"/>
          </p:cNvPicPr>
          <p:nvPr/>
        </p:nvPicPr>
        <p:blipFill>
          <a:blip r:embed="rId7"/>
          <a:stretch>
            <a:fillRect/>
          </a:stretch>
        </p:blipFill>
        <p:spPr>
          <a:xfrm>
            <a:off x="7204898" y="1382821"/>
            <a:ext cx="3694226" cy="2680255"/>
          </a:xfrm>
          <a:prstGeom prst="rect">
            <a:avLst/>
          </a:prstGeom>
        </p:spPr>
      </p:pic>
      <p:pic>
        <p:nvPicPr>
          <p:cNvPr id="8" name="Picture 7" descr="A blue background with white text&#10;&#10;Description automatically generated">
            <a:extLst>
              <a:ext uri="{FF2B5EF4-FFF2-40B4-BE49-F238E27FC236}">
                <a16:creationId xmlns:a16="http://schemas.microsoft.com/office/drawing/2014/main" id="{3372CE0D-FAA9-13AF-81BC-4EF3D8C15DE8}"/>
              </a:ext>
            </a:extLst>
          </p:cNvPr>
          <p:cNvPicPr>
            <a:picLocks noChangeAspect="1"/>
          </p:cNvPicPr>
          <p:nvPr/>
        </p:nvPicPr>
        <p:blipFill>
          <a:blip r:embed="rId8"/>
          <a:stretch>
            <a:fillRect/>
          </a:stretch>
        </p:blipFill>
        <p:spPr>
          <a:xfrm>
            <a:off x="7204898" y="4754880"/>
            <a:ext cx="3694227" cy="1092089"/>
          </a:xfrm>
          <a:prstGeom prst="rect">
            <a:avLst/>
          </a:prstGeom>
        </p:spPr>
      </p:pic>
      <p:sp>
        <p:nvSpPr>
          <p:cNvPr id="3" name="Slide Number Placeholder 2">
            <a:extLst>
              <a:ext uri="{FF2B5EF4-FFF2-40B4-BE49-F238E27FC236}">
                <a16:creationId xmlns:a16="http://schemas.microsoft.com/office/drawing/2014/main" id="{2F55D14A-29E5-1121-07E0-0632B3DD32A1}"/>
              </a:ext>
            </a:extLst>
          </p:cNvPr>
          <p:cNvSpPr>
            <a:spLocks noGrp="1"/>
          </p:cNvSpPr>
          <p:nvPr>
            <p:ph type="sldNum" sz="quarter" idx="12"/>
          </p:nvPr>
        </p:nvSpPr>
        <p:spPr/>
        <p:txBody>
          <a:bodyPr/>
          <a:lstStyle/>
          <a:p>
            <a:fld id="{BE15108C-154A-4A5A-9C05-91A49A422BA7}" type="slidenum">
              <a:rPr lang="en-US" smtClean="0"/>
              <a:t>9</a:t>
            </a:fld>
            <a:endParaRPr lang="en-US"/>
          </a:p>
        </p:txBody>
      </p:sp>
    </p:spTree>
    <p:extLst>
      <p:ext uri="{BB962C8B-B14F-4D97-AF65-F5344CB8AC3E}">
        <p14:creationId xmlns:p14="http://schemas.microsoft.com/office/powerpoint/2010/main" val="3260203224"/>
      </p:ext>
    </p:extLst>
  </p:cSld>
  <p:clrMapOvr>
    <a:masterClrMapping/>
  </p:clrMapOvr>
  <p:transition spd="med">
    <p:pull/>
  </p:transition>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1989</Words>
  <Application>Microsoft Office PowerPoint</Application>
  <PresentationFormat>Widescreen</PresentationFormat>
  <Paragraphs>137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.VnTime</vt:lpstr>
      <vt:lpstr>Arial</vt:lpstr>
      <vt:lpstr>Calibri</vt:lpstr>
      <vt:lpstr>Calibri Light</vt:lpstr>
      <vt:lpstr>Grandview</vt:lpstr>
      <vt:lpstr>Symbol</vt:lpstr>
      <vt:lpstr>Times New Roman</vt:lpstr>
      <vt:lpstr>Wingdings</vt:lpstr>
      <vt:lpstr>CosineVTI</vt:lpstr>
      <vt:lpstr>PHÂN TÍCH DỮ LIỆU </vt:lpstr>
      <vt:lpstr>Lý do chọn đề tài</vt:lpstr>
      <vt:lpstr>Nội dung chính</vt:lpstr>
      <vt:lpstr>Mô tả dữ liệu </vt:lpstr>
      <vt:lpstr>Mô tả dữ liệu </vt:lpstr>
      <vt:lpstr>Mô tả dữ liệu </vt:lpstr>
      <vt:lpstr>Mô tả dữ liệu </vt:lpstr>
      <vt:lpstr>Tiền xử lí dữ liệu  </vt:lpstr>
      <vt:lpstr>Tiền xử lí dữ liệu  </vt:lpstr>
      <vt:lpstr>Tiền xử lí dữ liệu</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Phân tích dữ liệu bằng EDA </vt:lpstr>
      <vt:lpstr>Thuật toán K-means </vt:lpstr>
      <vt:lpstr>Thuật toán K-means </vt:lpstr>
      <vt:lpstr>Thuật toán K-means </vt:lpstr>
      <vt:lpstr>Thuật toán Apriori </vt:lpstr>
      <vt:lpstr>Hồi quy logistics (Logistic Regression) </vt:lpstr>
      <vt:lpstr>Hồi quy logistics (Logistic Regression) </vt:lpstr>
      <vt:lpstr>Hồi quy logistics (Logistic Regression)</vt:lpstr>
      <vt:lpstr>CẢM ƠN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DỮ LIỆU </dc:title>
  <dc:creator>hung thai</dc:creator>
  <cp:lastModifiedBy>hung thai</cp:lastModifiedBy>
  <cp:revision>3</cp:revision>
  <dcterms:created xsi:type="dcterms:W3CDTF">2023-12-09T01:30:44Z</dcterms:created>
  <dcterms:modified xsi:type="dcterms:W3CDTF">2023-12-09T09:57:21Z</dcterms:modified>
</cp:coreProperties>
</file>