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7" r:id="rId8"/>
    <p:sldId id="261" r:id="rId9"/>
    <p:sldId id="260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A34C9-F6E5-0AE1-EA89-DDAB60E473E8}" v="103" vWet="104" dt="2024-01-11T11:48:24.773"/>
    <p1510:client id="{F018C6B2-A0EB-4E5F-8AC0-1469585DC2DE}" v="10" dt="2024-01-11T01:46:40.223"/>
    <p1510:client id="{F3A2D7FF-A78B-43DA-B9B7-448FF05FB76F}" v="609" dt="2024-01-11T12:00:2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1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4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3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accent1"/>
                </a:solidFill>
                <a:ea typeface="Calibri Light"/>
                <a:cs typeface="Calibri Light"/>
              </a:rPr>
              <a:t>PROYECTO FINAL SISTEMAS WEB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s-ES" sz="1800">
                <a:solidFill>
                  <a:srgbClr val="FFFFFF"/>
                </a:solidFill>
              </a:rPr>
              <a:t>Ana Fraile, Miguel Merino Plaza, Juan Pablo Zurita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C822D-5C4D-B256-38FE-83574B96A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7A236E-0796-5936-BFEC-3CC5DD95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11" y="1481457"/>
            <a:ext cx="7794777" cy="4601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3F3836-8D99-7ADD-BAD0-7BA91ED48FE1}"/>
              </a:ext>
            </a:extLst>
          </p:cNvPr>
          <p:cNvSpPr txBox="1">
            <a:spLocks/>
          </p:cNvSpPr>
          <p:nvPr/>
        </p:nvSpPr>
        <p:spPr>
          <a:xfrm>
            <a:off x="3652163" y="545606"/>
            <a:ext cx="7315200" cy="725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7297BE-8505-A917-FB08-B8CE61072D84}"/>
              </a:ext>
            </a:extLst>
          </p:cNvPr>
          <p:cNvSpPr txBox="1"/>
          <p:nvPr/>
        </p:nvSpPr>
        <p:spPr>
          <a:xfrm>
            <a:off x="3646411" y="863125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Inicio de la Página</a:t>
            </a:r>
          </a:p>
        </p:txBody>
      </p:sp>
    </p:spTree>
    <p:extLst>
      <p:ext uri="{BB962C8B-B14F-4D97-AF65-F5344CB8AC3E}">
        <p14:creationId xmlns:p14="http://schemas.microsoft.com/office/powerpoint/2010/main" val="151331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C822D-5C4D-B256-38FE-83574B96A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BC3355-BEC1-4947-161F-6C78B7AF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11" y="1391395"/>
            <a:ext cx="8015198" cy="45479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01F105F-047D-8AE4-ABA9-3D3209B8A7EA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346606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Registro de Usuario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90141C-7E6E-8EAA-F444-07610F60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21" y="1123837"/>
            <a:ext cx="7677828" cy="49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7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Perfil de Usuario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B22E7-ED4B-CFB5-5FD8-6EE91467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56" y="1389178"/>
            <a:ext cx="7603242" cy="45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Reseñas y comentarios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B886C0-B832-38B0-7E20-353170BD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21" y="1480915"/>
            <a:ext cx="7558011" cy="46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Foro de la comunidad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4A0D0C-475E-B617-F162-E80D99AA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21" y="1674975"/>
            <a:ext cx="7882752" cy="43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5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Soporte al Usuario (Contacto + </a:t>
            </a:r>
            <a:r>
              <a:rPr lang="es-ES" dirty="0" err="1"/>
              <a:t>Chatbot</a:t>
            </a:r>
            <a:r>
              <a:rPr lang="es-ES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846FEF-9627-C066-F59F-58EECE49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20" y="1478856"/>
            <a:ext cx="7794777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3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Búsqueda de eventos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55AC50-4F91-C246-E7BF-0110895E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21" y="1490823"/>
            <a:ext cx="7794777" cy="45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Formulario de compra y reserva de entradas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554CDC-D043-F4AE-4ACB-0E36F708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07" y="1649337"/>
            <a:ext cx="6964529" cy="44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7048A-7FD7-0AAF-6597-4106970823A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Prototipo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2C74B6-7897-6472-ABE5-A2966DB2422D}"/>
              </a:ext>
            </a:extLst>
          </p:cNvPr>
          <p:cNvSpPr txBox="1"/>
          <p:nvPr/>
        </p:nvSpPr>
        <p:spPr>
          <a:xfrm>
            <a:off x="3756621" y="777961"/>
            <a:ext cx="7794777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s-ES" dirty="0"/>
              <a:t>Visualización de entradas adquiridas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BE5669-7D61-9AF4-BA33-C3C44DB5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81" y="1147293"/>
            <a:ext cx="5892119" cy="50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4ADA-E54A-16B0-0B65-54AA4DF7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6FE0-FE67-55BF-867F-D3405AC3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Requisitos</a:t>
            </a:r>
          </a:p>
          <a:p>
            <a:pPr lvl="1"/>
            <a:r>
              <a:rPr lang="es-ES" dirty="0"/>
              <a:t>Requisitos funcionales</a:t>
            </a:r>
          </a:p>
          <a:p>
            <a:pPr lvl="1"/>
            <a:r>
              <a:rPr lang="es-ES" dirty="0"/>
              <a:t>Requisitos de la entrega</a:t>
            </a:r>
          </a:p>
          <a:p>
            <a:r>
              <a:rPr lang="es-ES" dirty="0"/>
              <a:t>Sitemap</a:t>
            </a:r>
          </a:p>
          <a:p>
            <a:r>
              <a:rPr lang="es-ES" dirty="0"/>
              <a:t>Prototipo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69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chemeClr val="accent1"/>
                </a:solidFill>
                <a:ea typeface="Calibri Light"/>
                <a:cs typeface="Calibri Light"/>
              </a:rPr>
              <a:t>¡ MUCHAS GRACIAS !</a:t>
            </a:r>
            <a:br>
              <a:rPr lang="es-ES">
                <a:solidFill>
                  <a:schemeClr val="accent1"/>
                </a:solidFill>
                <a:ea typeface="Calibri Light"/>
                <a:cs typeface="Calibri Light"/>
              </a:rPr>
            </a:br>
            <a:endParaRPr lang="es-ES">
              <a:solidFill>
                <a:schemeClr val="accent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887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DB8F-35E9-E7FE-0339-7F353103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38D5-1FB9-3B49-32F6-A87D54DC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PartyPlanner</a:t>
            </a:r>
            <a:r>
              <a:rPr lang="es-ES" dirty="0"/>
              <a:t> – Web para ver entradas de eventos (discoteca, conciertos…), saber las últimas novedades y comprar entradas.</a:t>
            </a:r>
          </a:p>
          <a:p>
            <a:r>
              <a:rPr lang="es-ES" dirty="0"/>
              <a:t>Se establecen una serie de requisitos para llevar a cabo el proyecto.</a:t>
            </a:r>
          </a:p>
        </p:txBody>
      </p:sp>
    </p:spTree>
    <p:extLst>
      <p:ext uri="{BB962C8B-B14F-4D97-AF65-F5344CB8AC3E}">
        <p14:creationId xmlns:p14="http://schemas.microsoft.com/office/powerpoint/2010/main" val="30097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7FFA-2E29-51F6-6AFC-24AE615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0958-6F55-9B2E-4E61-21C8529E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D998-A84A-CA7A-9E8C-B4657AEC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RF1: Registro de usuario</a:t>
            </a:r>
          </a:p>
          <a:p>
            <a:r>
              <a:rPr lang="es-ES" dirty="0"/>
              <a:t>RF2: Inicio de sesión</a:t>
            </a:r>
          </a:p>
          <a:p>
            <a:r>
              <a:rPr lang="es-ES" dirty="0"/>
              <a:t>RF3: Búsqueda de discotecas </a:t>
            </a:r>
          </a:p>
          <a:p>
            <a:r>
              <a:rPr lang="es-ES" dirty="0"/>
              <a:t>RF4: Visualización de eventos </a:t>
            </a:r>
          </a:p>
          <a:p>
            <a:r>
              <a:rPr lang="es-ES" dirty="0"/>
              <a:t>RF5: Reserva de entradas</a:t>
            </a:r>
          </a:p>
          <a:p>
            <a:r>
              <a:rPr lang="es-ES" dirty="0"/>
              <a:t>FRF6: Confirmación de reserva</a:t>
            </a:r>
          </a:p>
          <a:p>
            <a:r>
              <a:rPr lang="es-ES" dirty="0"/>
              <a:t>RF7: Pago en línea</a:t>
            </a:r>
          </a:p>
          <a:p>
            <a:r>
              <a:rPr lang="es-ES" dirty="0"/>
              <a:t>RF8: Perfil de usuario</a:t>
            </a:r>
          </a:p>
          <a:p>
            <a:r>
              <a:rPr lang="es-ES" dirty="0"/>
              <a:t>RF9: </a:t>
            </a:r>
            <a:r>
              <a:rPr lang="es-ES"/>
              <a:t>Alertas</a:t>
            </a:r>
            <a:endParaRPr lang="es-ES" dirty="0"/>
          </a:p>
          <a:p>
            <a:r>
              <a:rPr lang="es-ES" dirty="0"/>
              <a:t>RF10: Comentarios y reseñas</a:t>
            </a:r>
          </a:p>
          <a:p>
            <a:r>
              <a:rPr lang="es-ES" dirty="0"/>
              <a:t>RF11: Soporte al cliente</a:t>
            </a:r>
          </a:p>
          <a:p>
            <a:r>
              <a:rPr lang="es-ES" dirty="0"/>
              <a:t>RF12: Compartir en redes sociales</a:t>
            </a:r>
          </a:p>
          <a:p>
            <a:r>
              <a:rPr lang="es-ES" dirty="0"/>
              <a:t>RF13: Foro de la comunidad</a:t>
            </a:r>
            <a:endParaRPr lang="es-ES"/>
          </a:p>
          <a:p>
            <a:r>
              <a:rPr lang="es-ES"/>
              <a:t>RF14: Funcionamiento sin 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368166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D58B-97A3-8E50-ECC5-6935F250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de la entrega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6130-F9A4-AF71-1D42-EFFD9889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Front-end</a:t>
            </a:r>
          </a:p>
          <a:p>
            <a:pPr lvl="1"/>
            <a:r>
              <a:rPr lang="es-ES" dirty="0"/>
              <a:t>HTML: Menú de navegación</a:t>
            </a:r>
          </a:p>
          <a:p>
            <a:pPr lvl="1"/>
            <a:r>
              <a:rPr lang="es-ES" dirty="0"/>
              <a:t>CSS</a:t>
            </a:r>
          </a:p>
          <a:p>
            <a:pPr lvl="1"/>
            <a:r>
              <a:rPr lang="es-ES" dirty="0"/>
              <a:t>JS</a:t>
            </a:r>
          </a:p>
          <a:p>
            <a:pPr lvl="1"/>
            <a:endParaRPr lang="es-ES" dirty="0"/>
          </a:p>
          <a:p>
            <a:r>
              <a:rPr lang="es-ES" dirty="0"/>
              <a:t>Back-end</a:t>
            </a:r>
          </a:p>
          <a:p>
            <a:pPr lvl="1"/>
            <a:r>
              <a:rPr lang="es-ES" dirty="0"/>
              <a:t>Node.js</a:t>
            </a:r>
          </a:p>
          <a:p>
            <a:pPr lvl="1"/>
            <a:r>
              <a:rPr lang="es-ES" dirty="0"/>
              <a:t>Uso de métodos HTTP</a:t>
            </a:r>
          </a:p>
          <a:p>
            <a:pPr lvl="1"/>
            <a:r>
              <a:rPr lang="es-ES" dirty="0"/>
              <a:t>Login y registro de usuarios</a:t>
            </a:r>
          </a:p>
          <a:p>
            <a:pPr lvl="1"/>
            <a:r>
              <a:rPr lang="es-ES" dirty="0"/>
              <a:t>Base de datos</a:t>
            </a:r>
          </a:p>
          <a:p>
            <a:pPr lvl="1"/>
            <a:r>
              <a:rPr lang="es-ES" dirty="0"/>
              <a:t>Procesado de formularios</a:t>
            </a:r>
          </a:p>
          <a:p>
            <a:pPr lvl="1"/>
            <a:r>
              <a:rPr lang="es-ES" dirty="0"/>
              <a:t>Funcionalidad en tiempo real</a:t>
            </a:r>
          </a:p>
          <a:p>
            <a:pPr lvl="1"/>
            <a:r>
              <a:rPr lang="es-ES" dirty="0"/>
              <a:t>Captura de excepciones</a:t>
            </a:r>
          </a:p>
          <a:p>
            <a:pPr lvl="1"/>
            <a:r>
              <a:rPr lang="es-ES" dirty="0"/>
              <a:t>Notificación de errores al usuario</a:t>
            </a:r>
          </a:p>
        </p:txBody>
      </p:sp>
    </p:spTree>
    <p:extLst>
      <p:ext uri="{BB962C8B-B14F-4D97-AF65-F5344CB8AC3E}">
        <p14:creationId xmlns:p14="http://schemas.microsoft.com/office/powerpoint/2010/main" val="912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357-4210-F10F-B270-B63FD01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Sitemap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C607-42A1-C6F1-199A-6AC93D6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Sitemap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E4DE03C-8DA7-5D66-12C2-CF8E3820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4DF004-ADE6-77F3-5EE6-187C7B8C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7315200" cy="50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357-4210-F10F-B270-B63FD01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272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237</Words>
  <Application>Microsoft Office PowerPoint</Application>
  <PresentationFormat>Panorámica</PresentationFormat>
  <Paragraphs>67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Corbel</vt:lpstr>
      <vt:lpstr>Wingdings 2</vt:lpstr>
      <vt:lpstr>Frame</vt:lpstr>
      <vt:lpstr>PROYECTO FINAL SISTEMAS WEB</vt:lpstr>
      <vt:lpstr>Índice</vt:lpstr>
      <vt:lpstr>Introducción</vt:lpstr>
      <vt:lpstr>Requisitos</vt:lpstr>
      <vt:lpstr>Requisitos funcionales</vt:lpstr>
      <vt:lpstr>Requisitos de la entrega</vt:lpstr>
      <vt:lpstr>Sitemap</vt:lpstr>
      <vt:lpstr>Sitemap</vt:lpstr>
      <vt:lpstr>Prototipo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 MUCHAS GRACIAS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Zurita Soto</dc:creator>
  <cp:lastModifiedBy>Juan Pablo Zurita Soto</cp:lastModifiedBy>
  <cp:revision>4</cp:revision>
  <dcterms:created xsi:type="dcterms:W3CDTF">2024-01-11T01:46:25Z</dcterms:created>
  <dcterms:modified xsi:type="dcterms:W3CDTF">2024-01-11T12:00:21Z</dcterms:modified>
</cp:coreProperties>
</file>