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7" r:id="rId2"/>
    <p:sldId id="309" r:id="rId3"/>
    <p:sldId id="310" r:id="rId4"/>
    <p:sldId id="311" r:id="rId5"/>
    <p:sldId id="312" r:id="rId6"/>
    <p:sldId id="313" r:id="rId7"/>
  </p:sldIdLst>
  <p:sldSz cx="9144000" cy="6858000" type="screen4x3"/>
  <p:notesSz cx="6811963" cy="99425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EDF"/>
    <a:srgbClr val="FFFFFF"/>
    <a:srgbClr val="7B7B7B"/>
    <a:srgbClr val="F2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 autoAdjust="0"/>
    <p:restoredTop sz="86690" autoAdjust="0"/>
  </p:normalViewPr>
  <p:slideViewPr>
    <p:cSldViewPr>
      <p:cViewPr varScale="1">
        <p:scale>
          <a:sx n="95" d="100"/>
          <a:sy n="95" d="100"/>
        </p:scale>
        <p:origin x="24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C187B-FE49-4001-BDEA-2B5C1E195BCC}" type="datetimeFigureOut">
              <a:rPr lang="fi-FI" smtClean="0"/>
              <a:t>5.12.2021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8536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7CCA2-2418-4B45-B7BF-B607B8577D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375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9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3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9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0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1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7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3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4741"/>
            <a:ext cx="9161481" cy="687274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>
            <a:glow>
              <a:schemeClr val="bg1"/>
            </a:glo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1422-D757-473F-8BE4-45DE5F05642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9AFEA-83FC-4C0D-B4EE-EDCA8EC4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C6C2-EA47-406E-B462-CE2AA2A1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Cilji</a:t>
            </a:r>
            <a:endParaRPr lang="en-S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C1D0EC-F85B-45E8-846D-A3EE247CC5D6}"/>
              </a:ext>
            </a:extLst>
          </p:cNvPr>
          <p:cNvSpPr txBox="1"/>
          <p:nvPr/>
        </p:nvSpPr>
        <p:spPr>
          <a:xfrm>
            <a:off x="827584" y="1412776"/>
            <a:ext cx="72325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800" dirty="0" err="1"/>
              <a:t>Kako</a:t>
            </a:r>
            <a:r>
              <a:rPr lang="en-GB" sz="2800" dirty="0"/>
              <a:t> </a:t>
            </a:r>
            <a:r>
              <a:rPr lang="en-GB" sz="2800" dirty="0" err="1"/>
              <a:t>merimo</a:t>
            </a:r>
            <a:r>
              <a:rPr lang="en-GB" sz="2800" dirty="0"/>
              <a:t> </a:t>
            </a:r>
            <a:r>
              <a:rPr lang="en-GB" sz="2800" dirty="0" err="1"/>
              <a:t>temperaturo</a:t>
            </a:r>
            <a:endParaRPr lang="en-GB" sz="2800" dirty="0"/>
          </a:p>
          <a:p>
            <a:pPr marL="285750" indent="-285750">
              <a:buFontTx/>
              <a:buChar char="-"/>
            </a:pPr>
            <a:endParaRPr lang="en-GB" sz="2800" dirty="0"/>
          </a:p>
          <a:p>
            <a:pPr marL="285750" indent="-285750">
              <a:buFontTx/>
              <a:buChar char="-"/>
            </a:pPr>
            <a:r>
              <a:rPr lang="en-GB" sz="2800" dirty="0" err="1"/>
              <a:t>Kaj</a:t>
            </a:r>
            <a:r>
              <a:rPr lang="en-GB" sz="2800" dirty="0"/>
              <a:t> je </a:t>
            </a:r>
            <a:r>
              <a:rPr lang="en-GB" sz="2800" dirty="0" err="1"/>
              <a:t>podatkovni</a:t>
            </a:r>
            <a:r>
              <a:rPr lang="en-GB" sz="2800" dirty="0"/>
              <a:t> list </a:t>
            </a:r>
            <a:r>
              <a:rPr lang="en-GB" sz="2800" dirty="0" err="1"/>
              <a:t>komponente</a:t>
            </a:r>
            <a:r>
              <a:rPr lang="en-GB" sz="2800" dirty="0"/>
              <a:t> “datasheet”</a:t>
            </a:r>
          </a:p>
          <a:p>
            <a:pPr marL="285750" indent="-285750">
              <a:buFontTx/>
              <a:buChar char="-"/>
            </a:pPr>
            <a:endParaRPr lang="en-GB" sz="2800" dirty="0"/>
          </a:p>
          <a:p>
            <a:pPr marL="285750" indent="-285750">
              <a:buFontTx/>
              <a:buChar char="-"/>
            </a:pPr>
            <a:r>
              <a:rPr lang="en-GB" sz="2800" dirty="0" err="1"/>
              <a:t>Kaj</a:t>
            </a:r>
            <a:r>
              <a:rPr lang="en-GB" sz="2800" dirty="0"/>
              <a:t> </a:t>
            </a:r>
            <a:r>
              <a:rPr lang="en-GB" sz="2800" dirty="0" err="1"/>
              <a:t>vse</a:t>
            </a:r>
            <a:r>
              <a:rPr lang="en-GB" sz="2800" dirty="0"/>
              <a:t> je v </a:t>
            </a:r>
            <a:r>
              <a:rPr lang="en-GB" sz="2800" dirty="0" err="1"/>
              <a:t>podatkovnem</a:t>
            </a:r>
            <a:r>
              <a:rPr lang="en-GB" sz="2800" dirty="0"/>
              <a:t> </a:t>
            </a:r>
            <a:r>
              <a:rPr lang="en-GB" sz="2800" dirty="0" err="1"/>
              <a:t>listu</a:t>
            </a:r>
            <a:endParaRPr lang="en-GB" sz="2800" dirty="0"/>
          </a:p>
          <a:p>
            <a:pPr marL="285750" indent="-285750">
              <a:buFontTx/>
              <a:buChar char="-"/>
            </a:pPr>
            <a:endParaRPr lang="en-GB" sz="2800" dirty="0"/>
          </a:p>
          <a:p>
            <a:pPr marL="285750" indent="-285750">
              <a:buFontTx/>
              <a:buChar char="-"/>
            </a:pPr>
            <a:r>
              <a:rPr lang="en-GB" sz="2800" dirty="0" err="1"/>
              <a:t>Funkcija</a:t>
            </a:r>
            <a:r>
              <a:rPr lang="en-GB" sz="2800" dirty="0"/>
              <a:t> za </a:t>
            </a:r>
            <a:r>
              <a:rPr lang="en-GB" sz="2800" dirty="0" err="1"/>
              <a:t>merjenje</a:t>
            </a:r>
            <a:r>
              <a:rPr lang="en-GB" sz="2800" dirty="0"/>
              <a:t> temperature</a:t>
            </a:r>
          </a:p>
          <a:p>
            <a:pPr marL="285750" indent="-285750">
              <a:buFontTx/>
              <a:buChar char="-"/>
            </a:pPr>
            <a:endParaRPr lang="en-GB" sz="2800" dirty="0"/>
          </a:p>
          <a:p>
            <a:pPr marL="285750" indent="-285750">
              <a:buFontTx/>
              <a:buChar char="-"/>
            </a:pPr>
            <a:r>
              <a:rPr lang="en-GB" sz="2800" dirty="0" err="1"/>
              <a:t>Projekt</a:t>
            </a:r>
            <a:r>
              <a:rPr lang="en-GB" sz="2800" dirty="0"/>
              <a:t>: </a:t>
            </a:r>
            <a:r>
              <a:rPr lang="en-GB" sz="2800" dirty="0" err="1"/>
              <a:t>Požarni</a:t>
            </a:r>
            <a:r>
              <a:rPr lang="en-GB" sz="2800" dirty="0"/>
              <a:t> alarm</a:t>
            </a:r>
          </a:p>
        </p:txBody>
      </p:sp>
    </p:spTree>
    <p:extLst>
      <p:ext uri="{BB962C8B-B14F-4D97-AF65-F5344CB8AC3E}">
        <p14:creationId xmlns:p14="http://schemas.microsoft.com/office/powerpoint/2010/main" val="231577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F770-875F-4151-B146-00D383FD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Merjenje</a:t>
            </a:r>
            <a:r>
              <a:rPr lang="en-GB" dirty="0"/>
              <a:t> temperature LM35</a:t>
            </a:r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F2E55-B9A4-4A69-94D9-DACCC07BD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824"/>
            <a:ext cx="7967420" cy="295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FC7653-CB16-49E8-8EDE-DA0880F74243}"/>
              </a:ext>
            </a:extLst>
          </p:cNvPr>
          <p:cNvSpPr txBox="1"/>
          <p:nvPr/>
        </p:nvSpPr>
        <p:spPr>
          <a:xfrm>
            <a:off x="1475656" y="5085184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OPIS VSAKE ELEKTRONSKE KOMPONENTE JE PODAN V DATASHEET-u PROIZVAJALCA</a:t>
            </a:r>
            <a:endParaRPr lang="en-SI" sz="2000" dirty="0"/>
          </a:p>
        </p:txBody>
      </p:sp>
    </p:spTree>
    <p:extLst>
      <p:ext uri="{BB962C8B-B14F-4D97-AF65-F5344CB8AC3E}">
        <p14:creationId xmlns:p14="http://schemas.microsoft.com/office/powerpoint/2010/main" val="230506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C895-0382-43FA-87EC-9E5385FA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Enačba</a:t>
            </a:r>
            <a:r>
              <a:rPr lang="en-GB" dirty="0"/>
              <a:t> temperature</a:t>
            </a:r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3CC66-92DD-4FBE-A219-2F64F065D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04" b="12120"/>
          <a:stretch/>
        </p:blipFill>
        <p:spPr>
          <a:xfrm>
            <a:off x="2915816" y="1196752"/>
            <a:ext cx="3168352" cy="16780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F0EC14-0019-4E2A-8834-7ABD304EEB02}"/>
                  </a:ext>
                </a:extLst>
              </p:cNvPr>
              <p:cNvSpPr txBox="1"/>
              <p:nvPr/>
            </p:nvSpPr>
            <p:spPr>
              <a:xfrm>
                <a:off x="971600" y="2924944"/>
                <a:ext cx="7344816" cy="3379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GB" sz="2400" dirty="0"/>
                  <a:t>V </a:t>
                </a:r>
                <a:r>
                  <a:rPr lang="en-GB" sz="2400" dirty="0" err="1"/>
                  <a:t>podatkovnem</a:t>
                </a:r>
                <a:r>
                  <a:rPr lang="en-GB" sz="2400" dirty="0"/>
                  <a:t> </a:t>
                </a:r>
                <a:r>
                  <a:rPr lang="en-GB" sz="2400" dirty="0" err="1"/>
                  <a:t>listu</a:t>
                </a:r>
                <a:r>
                  <a:rPr lang="en-GB" sz="2400" dirty="0"/>
                  <a:t> </a:t>
                </a:r>
                <a:r>
                  <a:rPr lang="en-GB" sz="2400" dirty="0" err="1"/>
                  <a:t>lahko</a:t>
                </a:r>
                <a:r>
                  <a:rPr lang="en-GB" sz="2400" dirty="0"/>
                  <a:t> </a:t>
                </a:r>
                <a:r>
                  <a:rPr lang="en-GB" sz="2400" dirty="0" err="1"/>
                  <a:t>preberemo</a:t>
                </a:r>
                <a:r>
                  <a:rPr lang="en-GB" sz="2400" dirty="0"/>
                  <a:t> da je </a:t>
                </a:r>
                <a:r>
                  <a:rPr lang="en-GB" sz="2400" dirty="0" err="1"/>
                  <a:t>njegov</a:t>
                </a:r>
                <a:r>
                  <a:rPr lang="en-GB" sz="2400" dirty="0"/>
                  <a:t> </a:t>
                </a:r>
                <a:r>
                  <a:rPr lang="en-GB" sz="2400" dirty="0" err="1"/>
                  <a:t>izhod</a:t>
                </a:r>
                <a:r>
                  <a:rPr lang="en-GB" sz="2400" dirty="0"/>
                  <a:t> </a:t>
                </a:r>
                <a:r>
                  <a:rPr lang="en-GB" sz="2400" dirty="0" err="1"/>
                  <a:t>senzorja</a:t>
                </a:r>
                <a:r>
                  <a:rPr lang="en-GB" sz="2400" dirty="0"/>
                  <a:t> 10.0mV/°C</a:t>
                </a:r>
              </a:p>
              <a:p>
                <a:endParaRPr lang="en-GB" sz="2400" dirty="0"/>
              </a:p>
              <a:p>
                <a:pPr marL="342900" indent="-342900">
                  <a:buFontTx/>
                  <a:buChar char="-"/>
                </a:pPr>
                <a:r>
                  <a:rPr lang="en-GB" sz="2400" dirty="0" err="1"/>
                  <a:t>Klasična</a:t>
                </a:r>
                <a:r>
                  <a:rPr lang="en-GB" sz="2400" dirty="0"/>
                  <a:t> </a:t>
                </a:r>
                <a:r>
                  <a:rPr lang="en-GB" sz="2400" dirty="0" err="1"/>
                  <a:t>enačba</a:t>
                </a:r>
                <a:r>
                  <a:rPr lang="en-GB" sz="2400" dirty="0"/>
                  <a:t> </a:t>
                </a:r>
                <a:r>
                  <a:rPr lang="en-GB" sz="2400" dirty="0" err="1"/>
                  <a:t>senzorjev</a:t>
                </a:r>
                <a:r>
                  <a:rPr lang="en-GB" sz="2400" dirty="0"/>
                  <a:t> je </a:t>
                </a:r>
                <a:r>
                  <a:rPr lang="en-GB" sz="2400" dirty="0" err="1"/>
                  <a:t>linearna</a:t>
                </a:r>
                <a:r>
                  <a:rPr lang="en-GB" sz="2400" dirty="0"/>
                  <a:t> </a:t>
                </a:r>
                <a:r>
                  <a:rPr lang="en-GB" sz="2400" dirty="0" err="1"/>
                  <a:t>enačba</a:t>
                </a:r>
                <a:r>
                  <a:rPr lang="en-GB" sz="2400" dirty="0"/>
                  <a:t> y=k*</a:t>
                </a:r>
                <a:r>
                  <a:rPr lang="en-GB" sz="2400" dirty="0" err="1"/>
                  <a:t>x+n</a:t>
                </a:r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GB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10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𝑚𝑉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°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+0 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mV</m:t>
                      </m:r>
                    </m:oMath>
                  </m:oMathPara>
                </a14:m>
                <a:endParaRPr lang="en-GB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>
                              <a:latin typeface="Cambria Math" panose="02040503050406030204" pitchFamily="18" charset="0"/>
                            </a:rPr>
                            <m:t>°</m:t>
                          </m:r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GB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0,1[°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]∗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2400" dirty="0"/>
              </a:p>
              <a:p>
                <a:pPr algn="ctr"/>
                <a:endParaRPr lang="en-GB" sz="2400" dirty="0"/>
              </a:p>
              <a:p>
                <a:r>
                  <a:rPr lang="en-GB" sz="2400" dirty="0"/>
                  <a:t>- </a:t>
                </a:r>
                <a:r>
                  <a:rPr lang="en-GB" sz="2400" dirty="0" err="1"/>
                  <a:t>Torej</a:t>
                </a:r>
                <a:r>
                  <a:rPr lang="en-GB" sz="2400" dirty="0"/>
                  <a:t>, </a:t>
                </a:r>
                <a:r>
                  <a:rPr lang="en-GB" sz="2400" dirty="0" err="1"/>
                  <a:t>kakšna</a:t>
                </a:r>
                <a:r>
                  <a:rPr lang="en-GB" sz="2400" dirty="0"/>
                  <a:t> </a:t>
                </a:r>
                <a:r>
                  <a:rPr lang="en-GB" sz="2400" dirty="0" err="1"/>
                  <a:t>bo</a:t>
                </a:r>
                <a:r>
                  <a:rPr lang="en-GB" sz="2400" dirty="0"/>
                  <a:t> </a:t>
                </a:r>
                <a:r>
                  <a:rPr lang="en-GB" sz="2400" dirty="0" err="1"/>
                  <a:t>napetost</a:t>
                </a:r>
                <a:r>
                  <a:rPr lang="en-GB" sz="2400" dirty="0"/>
                  <a:t> za </a:t>
                </a:r>
                <a:r>
                  <a:rPr lang="en-GB" sz="2400" dirty="0" err="1"/>
                  <a:t>sobno</a:t>
                </a:r>
                <a:r>
                  <a:rPr lang="en-GB" sz="2400" dirty="0"/>
                  <a:t> temperature 23°C</a:t>
                </a:r>
                <a:endParaRPr lang="en-SI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F0EC14-0019-4E2A-8834-7ABD304EE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924944"/>
                <a:ext cx="7344816" cy="3379002"/>
              </a:xfrm>
              <a:prstGeom prst="rect">
                <a:avLst/>
              </a:prstGeom>
              <a:blipFill>
                <a:blip r:embed="rId3"/>
                <a:stretch>
                  <a:fillRect l="-1328" t="-1625" b="-3249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56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4742-6CAC-4361-A6ED-774E213A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Primer </a:t>
            </a:r>
            <a:r>
              <a:rPr lang="en-GB" dirty="0" err="1"/>
              <a:t>kode</a:t>
            </a:r>
            <a:endParaRPr lang="en-S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1EED86-5D42-4E35-BFD8-75A9236BC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88840"/>
            <a:ext cx="681977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7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AFC1-3CB2-44B9-99FF-A62DB43D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Urejanje</a:t>
            </a:r>
            <a:r>
              <a:rPr lang="en-GB" dirty="0"/>
              <a:t> </a:t>
            </a:r>
            <a:r>
              <a:rPr lang="en-GB" dirty="0" err="1"/>
              <a:t>kode</a:t>
            </a:r>
            <a:endParaRPr lang="en-S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C53EA-F5FE-4597-9FA6-F37EF840DA03}"/>
              </a:ext>
            </a:extLst>
          </p:cNvPr>
          <p:cNvSpPr txBox="1"/>
          <p:nvPr/>
        </p:nvSpPr>
        <p:spPr>
          <a:xfrm>
            <a:off x="1979712" y="1340768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Napiši</a:t>
            </a:r>
            <a:r>
              <a:rPr lang="en-GB" dirty="0"/>
              <a:t> </a:t>
            </a:r>
            <a:r>
              <a:rPr lang="en-GB" dirty="0" err="1"/>
              <a:t>funkcijo</a:t>
            </a:r>
            <a:endParaRPr lang="en-GB" b="1" i="1" dirty="0"/>
          </a:p>
          <a:p>
            <a:pPr marL="285750" indent="-285750">
              <a:buFontTx/>
              <a:buChar char="-"/>
            </a:pPr>
            <a:r>
              <a:rPr lang="en-GB" b="1" i="1" dirty="0"/>
              <a:t>Ime:                         </a:t>
            </a:r>
            <a:r>
              <a:rPr lang="en-GB" i="1" dirty="0" err="1"/>
              <a:t>read_temperature</a:t>
            </a:r>
            <a:endParaRPr lang="en-GB" i="1" dirty="0"/>
          </a:p>
          <a:p>
            <a:pPr marL="285750" indent="-285750">
              <a:buFontTx/>
              <a:buChar char="-"/>
            </a:pPr>
            <a:r>
              <a:rPr lang="en-GB" b="1" i="1" dirty="0"/>
              <a:t>Input (</a:t>
            </a:r>
            <a:r>
              <a:rPr lang="en-GB" b="1" i="1" dirty="0" err="1"/>
              <a:t>Vhod</a:t>
            </a:r>
            <a:r>
              <a:rPr lang="en-GB" b="1" i="1" dirty="0"/>
              <a:t>): 	    </a:t>
            </a:r>
            <a:r>
              <a:rPr lang="en-GB" i="1" dirty="0" err="1"/>
              <a:t>analogni</a:t>
            </a:r>
            <a:r>
              <a:rPr lang="en-GB" i="1" dirty="0"/>
              <a:t> pin  (type int)</a:t>
            </a:r>
          </a:p>
          <a:p>
            <a:pPr marL="285750" indent="-285750">
              <a:buFontTx/>
              <a:buChar char="-"/>
            </a:pPr>
            <a:r>
              <a:rPr lang="en-GB" b="1" i="1" dirty="0"/>
              <a:t>Output (</a:t>
            </a:r>
            <a:r>
              <a:rPr lang="en-GB" b="1" i="1" dirty="0" err="1"/>
              <a:t>Izhod</a:t>
            </a:r>
            <a:r>
              <a:rPr lang="en-GB" b="1" i="1" dirty="0"/>
              <a:t>):      </a:t>
            </a:r>
            <a:r>
              <a:rPr lang="en-GB" i="1" dirty="0"/>
              <a:t>temperature (type float)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47229-7EE6-43BB-812A-B8D837EB5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80928"/>
            <a:ext cx="705311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0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1C0E-8F04-4621-BE58-BCFC00C2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56792"/>
            <a:ext cx="8229600" cy="2304256"/>
          </a:xfrm>
        </p:spPr>
        <p:txBody>
          <a:bodyPr>
            <a:normAutofit/>
          </a:bodyPr>
          <a:lstStyle/>
          <a:p>
            <a:r>
              <a:rPr lang="en-GB" sz="3100" dirty="0" err="1"/>
              <a:t>Dodaj</a:t>
            </a:r>
            <a:r>
              <a:rPr lang="en-GB" sz="3100" dirty="0"/>
              <a:t> </a:t>
            </a:r>
            <a:r>
              <a:rPr lang="en-GB" sz="3100" dirty="0" err="1"/>
              <a:t>zvočno</a:t>
            </a:r>
            <a:r>
              <a:rPr lang="en-GB" sz="3100" dirty="0"/>
              <a:t> in </a:t>
            </a:r>
            <a:r>
              <a:rPr lang="en-GB" sz="3100" dirty="0" err="1"/>
              <a:t>vizualno</a:t>
            </a:r>
            <a:r>
              <a:rPr lang="en-GB" sz="3100" dirty="0"/>
              <a:t> </a:t>
            </a:r>
            <a:r>
              <a:rPr lang="en-GB" sz="3100" dirty="0" err="1"/>
              <a:t>opozorilo</a:t>
            </a:r>
            <a:r>
              <a:rPr lang="en-GB" sz="3100" dirty="0"/>
              <a:t>.</a:t>
            </a:r>
            <a:br>
              <a:rPr lang="en-GB" sz="3100" dirty="0"/>
            </a:br>
            <a:r>
              <a:rPr lang="en-GB" sz="3100" dirty="0"/>
              <a:t>- </a:t>
            </a:r>
            <a:r>
              <a:rPr lang="en-GB" sz="3100" dirty="0" err="1"/>
              <a:t>če</a:t>
            </a:r>
            <a:r>
              <a:rPr lang="en-GB" sz="3100" dirty="0"/>
              <a:t> je pod 30°C, </a:t>
            </a:r>
            <a:r>
              <a:rPr lang="en-GB" sz="3100" dirty="0" err="1"/>
              <a:t>zelena</a:t>
            </a:r>
            <a:r>
              <a:rPr lang="en-GB" sz="3100" dirty="0"/>
              <a:t> </a:t>
            </a:r>
            <a:r>
              <a:rPr lang="en-GB" sz="3100" dirty="0" err="1"/>
              <a:t>lučka</a:t>
            </a:r>
            <a:br>
              <a:rPr lang="en-GB" sz="3100" dirty="0"/>
            </a:br>
            <a:r>
              <a:rPr lang="en-GB" sz="3100" dirty="0"/>
              <a:t> - </a:t>
            </a:r>
            <a:r>
              <a:rPr lang="en-GB" sz="3100" dirty="0" err="1"/>
              <a:t>če</a:t>
            </a:r>
            <a:r>
              <a:rPr lang="en-GB" sz="3100" dirty="0"/>
              <a:t> je </a:t>
            </a:r>
            <a:r>
              <a:rPr lang="en-GB" sz="3100" dirty="0" err="1"/>
              <a:t>nad</a:t>
            </a:r>
            <a:r>
              <a:rPr lang="en-GB" sz="3100" dirty="0"/>
              <a:t> 30°C, </a:t>
            </a:r>
            <a:r>
              <a:rPr lang="en-GB" sz="3100" dirty="0" err="1"/>
              <a:t>piska</a:t>
            </a:r>
            <a:r>
              <a:rPr lang="en-GB" sz="3100" dirty="0"/>
              <a:t> + </a:t>
            </a:r>
            <a:r>
              <a:rPr lang="en-GB" sz="3100" dirty="0" err="1"/>
              <a:t>rdeča</a:t>
            </a:r>
            <a:r>
              <a:rPr lang="en-GB" sz="3100" dirty="0"/>
              <a:t> </a:t>
            </a:r>
            <a:r>
              <a:rPr lang="en-GB" sz="3100" dirty="0" err="1"/>
              <a:t>lučka</a:t>
            </a:r>
            <a:endParaRPr lang="en-S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BF2B6-CBC8-444B-ACC3-DCA80C7482BD}"/>
              </a:ext>
            </a:extLst>
          </p:cNvPr>
          <p:cNvSpPr txBox="1"/>
          <p:nvPr/>
        </p:nvSpPr>
        <p:spPr>
          <a:xfrm>
            <a:off x="1835696" y="692696"/>
            <a:ext cx="62382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dirty="0" err="1"/>
              <a:t>Projekt</a:t>
            </a:r>
            <a:r>
              <a:rPr lang="en-GB" sz="4000" b="1" dirty="0"/>
              <a:t>: </a:t>
            </a:r>
            <a:r>
              <a:rPr lang="en-GB" sz="4000" b="1" dirty="0" err="1"/>
              <a:t>Požarni</a:t>
            </a:r>
            <a:r>
              <a:rPr lang="en-GB" sz="4000" b="1" dirty="0"/>
              <a:t> alarm</a:t>
            </a:r>
            <a:endParaRPr lang="en-SI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08EEF5-9592-48BC-BC44-1945BFAE6D23}"/>
              </a:ext>
            </a:extLst>
          </p:cNvPr>
          <p:cNvSpPr txBox="1"/>
          <p:nvPr/>
        </p:nvSpPr>
        <p:spPr>
          <a:xfrm>
            <a:off x="971600" y="4293096"/>
            <a:ext cx="45820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 err="1"/>
              <a:t>Funkcije</a:t>
            </a:r>
            <a:r>
              <a:rPr lang="en-GB" sz="2800" dirty="0"/>
              <a:t> za </a:t>
            </a:r>
            <a:r>
              <a:rPr lang="en-GB" sz="2800" dirty="0" err="1"/>
              <a:t>zvok</a:t>
            </a:r>
            <a:r>
              <a:rPr lang="en-GB" sz="2800" dirty="0"/>
              <a:t>:</a:t>
            </a:r>
          </a:p>
          <a:p>
            <a:r>
              <a:rPr lang="en-GB" sz="2800" dirty="0"/>
              <a:t>Start: tone(pin, frequency)</a:t>
            </a:r>
          </a:p>
          <a:p>
            <a:r>
              <a:rPr lang="en-GB" sz="2800" dirty="0"/>
              <a:t>Stop: </a:t>
            </a:r>
            <a:r>
              <a:rPr lang="en-GB" sz="2800" dirty="0" err="1"/>
              <a:t>noTone</a:t>
            </a:r>
            <a:r>
              <a:rPr lang="en-GB" sz="2800" dirty="0"/>
              <a:t>(pin)</a:t>
            </a:r>
            <a:endParaRPr lang="en-SI" sz="2800" dirty="0"/>
          </a:p>
        </p:txBody>
      </p:sp>
    </p:spTree>
    <p:extLst>
      <p:ext uri="{BB962C8B-B14F-4D97-AF65-F5344CB8AC3E}">
        <p14:creationId xmlns:p14="http://schemas.microsoft.com/office/powerpoint/2010/main" val="139695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189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Consolas</vt:lpstr>
      <vt:lpstr>Office Theme</vt:lpstr>
      <vt:lpstr>Cilji</vt:lpstr>
      <vt:lpstr>Merjenje temperature LM35</vt:lpstr>
      <vt:lpstr>Enačba temperature</vt:lpstr>
      <vt:lpstr>Primer kode</vt:lpstr>
      <vt:lpstr>Urejanje kode</vt:lpstr>
      <vt:lpstr>Dodaj zvočno in vizualno opozorilo. - če je pod 30°C, zelena lučka  - če je nad 30°C, piska + rdeča lučka</vt:lpstr>
    </vt:vector>
  </TitlesOfParts>
  <Company>Aalto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WA. Takala</dc:creator>
  <cp:lastModifiedBy>crt jur</cp:lastModifiedBy>
  <cp:revision>203</cp:revision>
  <cp:lastPrinted>2014-02-17T08:39:00Z</cp:lastPrinted>
  <dcterms:created xsi:type="dcterms:W3CDTF">2014-01-13T20:40:04Z</dcterms:created>
  <dcterms:modified xsi:type="dcterms:W3CDTF">2021-12-05T22:42:40Z</dcterms:modified>
</cp:coreProperties>
</file>