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1afbcd2e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1afbcd2e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1afbcd2e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1afbcd2e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1afbcd2e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1afbcd2e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1afbcd2e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1afbcd2e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1afbcd2e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1afbcd2e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1afbcd2e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1afbcd2e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HTHL Presentation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921350" y="3827725"/>
            <a:ext cx="3633300" cy="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Benjamin King, Camryn Truban, Erin Mclaughlin, Nitesh Khakurel, Patrick Hedquist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9284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namecheap for </a:t>
            </a:r>
            <a:r>
              <a:rPr lang="en"/>
              <a:t>domain</a:t>
            </a:r>
            <a:r>
              <a:rPr lang="en"/>
              <a:t> and hosting service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HTTPS for URL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Elementor to edit the webpage visual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wordpress.org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wide </a:t>
            </a:r>
            <a:r>
              <a:rPr lang="en"/>
              <a:t>variety</a:t>
            </a:r>
            <a:r>
              <a:rPr lang="en"/>
              <a:t> of plugins are being used to make the donate, </a:t>
            </a:r>
            <a:r>
              <a:rPr lang="en"/>
              <a:t>advertisement</a:t>
            </a:r>
            <a:r>
              <a:rPr lang="en"/>
              <a:t>, game and login pages work </a:t>
            </a:r>
            <a:r>
              <a:rPr lang="en"/>
              <a:t>appropriately</a:t>
            </a:r>
            <a:r>
              <a:rPr lang="en"/>
              <a:t> 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250" y="2571750"/>
            <a:ext cx="4321501" cy="22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game is a simple </a:t>
            </a:r>
            <a:r>
              <a:rPr lang="en"/>
              <a:t>word search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contains different words on each level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level has a  different theme about healthy life </a:t>
            </a:r>
            <a:r>
              <a:rPr lang="en"/>
              <a:t>choices (healthy snacks, vegetables, proteins, fruit, activities, vitamins and minerals)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each level is completed, users are prompted with a link to read more about each level’s theme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game is compatible on all devices 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9650" y="1604575"/>
            <a:ext cx="3403199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>
            <p:ph idx="2" type="body"/>
          </p:nvPr>
        </p:nvSpPr>
        <p:spPr>
          <a:xfrm>
            <a:off x="5199646" y="160457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Donation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can make donations on our donation page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They can select the amount they want or create a custom amount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Their identity can be hidden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They can be reoccuring or one time payments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feature is connected through paypal.com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225" y="959025"/>
            <a:ext cx="3403200" cy="351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Advertisement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Any </a:t>
            </a:r>
            <a:r>
              <a:rPr lang="en"/>
              <a:t>potential</a:t>
            </a:r>
            <a:r>
              <a:rPr lang="en"/>
              <a:t> advertisers can submit a form for the </a:t>
            </a:r>
            <a:r>
              <a:rPr lang="en"/>
              <a:t>administrators</a:t>
            </a:r>
            <a:r>
              <a:rPr lang="en"/>
              <a:t> to evaluate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no flat fee to advertise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Administrators</a:t>
            </a:r>
            <a:r>
              <a:rPr lang="en"/>
              <a:t> and Advertisers will </a:t>
            </a:r>
            <a:r>
              <a:rPr lang="en"/>
              <a:t>consulate</a:t>
            </a:r>
            <a:r>
              <a:rPr lang="en"/>
              <a:t> on specifics of what, where, and how big the advertisements are.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size of the 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exact location on the webpage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frequency a user will see said ad</a:t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489" y="443344"/>
            <a:ext cx="3809631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can create an account based on </a:t>
            </a:r>
            <a:r>
              <a:rPr lang="en"/>
              <a:t>whether</a:t>
            </a:r>
            <a:r>
              <a:rPr lang="en"/>
              <a:t> they are a parent, child, or government official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will get redirected to the login page when accessing the game if they do not have an account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parent user can monitor their children through the members tab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can delete and edit their account</a:t>
            </a:r>
            <a:endParaRPr/>
          </a:p>
        </p:txBody>
      </p:sp>
      <p:sp>
        <p:nvSpPr>
          <p:cNvPr id="172" name="Google Shape;172;p1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225" y="1567550"/>
            <a:ext cx="3403199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Code Review</a:t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4114274" cy="353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4524" y="1460250"/>
            <a:ext cx="3909571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