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 Slab"/>
      <p:regular r:id="rId7"/>
      <p:bold r:id="rId8"/>
    </p:embeddedFon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Slab-regular.fntdata"/><Relationship Id="rId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Atlassian Jira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a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 an Issue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Dashboards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Agile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