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Brian: Introduction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Shelli: Home feed, filtering/search, cashing, summer missions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Mason: Events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Mallika: Ridesharing, community groups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Kayla: Resources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Brian: wrap 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 Code For Food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Cru Central Coast Android Application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Campuses &amp; Ministries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Home Page Feed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Summer Missions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Ride Sharing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Ministry Teams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Resources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Partially Completed/Not Completed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Community Groups (partially done)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Resource Tags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56325" y="1669650"/>
            <a:ext cx="2808000" cy="180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What Went Well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539425" y="990000"/>
            <a:ext cx="5291700" cy="31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Working with Kyle 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Android Studio 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Great team!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Card Layout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65050" y="1428000"/>
            <a:ext cx="2808000" cy="228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What We Would Do Differently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696350" y="488200"/>
            <a:ext cx="49692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Architecture of User Interface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Material Design for everything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Libraries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Form Validation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JIRA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Reporting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chart shows the number of issues </a:t>
            </a:r>
            <a:r>
              <a:rPr lang="en">
                <a:solidFill>
                  <a:srgbClr val="FFFFFF"/>
                </a:solidFill>
              </a:rPr>
              <a:t>created (red)</a:t>
            </a:r>
            <a:r>
              <a:rPr lang="en"/>
              <a:t> vs. the number of issues resolved (green) in the last 60 days.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Total Created - 118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Total Resolved - 98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950" y="-1"/>
            <a:ext cx="5061582" cy="3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000" y="3163500"/>
            <a:ext cx="3167994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