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Afferent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# of classes in other packages that depend on classes in this package; “incoming”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Efferent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# of classes in other packages that the classes in this package depend on; “outgoing”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Code For Food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 Central Coast Android Application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Coverage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amount of our code covered by tests.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Midterm: 	12% of methods, 6% of classes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Final: 		12% of methods, 6% of classes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As much code coverage as possible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To ensure that the app behaves as expected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Ministries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Summer 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Ministry Teams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Ride Sharing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Home Page Feed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Community Groups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 Tags &amp; Leader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More Tests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2025" y="1924600"/>
            <a:ext cx="82221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Coupling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Encapsulation Rate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 Coverage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Coupling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Afferent Coupling</a:t>
            </a:r>
            <a:r>
              <a:rPr lang="en"/>
              <a:t>: “responsibility” - how many package classes depend on you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Efferent Coupling</a:t>
            </a:r>
            <a:r>
              <a:rPr lang="en"/>
              <a:t>:  “dependence” - how many package classes you depend 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Low responsibility and dependence in our 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High responsibility and low dependence in model and common classes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Makes it easier to swap in and take out 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Coupling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000" y="1676724"/>
            <a:ext cx="4297999" cy="34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426475" y="1676725"/>
            <a:ext cx="128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3250"/>
            <a:ext cx="4745000" cy="341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992125" y="1733250"/>
            <a:ext cx="128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Mid-Term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Encapsulation Rate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many classes are not used externally to the 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Midterm: 	48.31%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Final: 		54.61%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High encapsulation rate of main 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Makes it easier to swap out and in 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Encapsulation Rate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1" y="1795100"/>
            <a:ext cx="5251174" cy="31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