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715" r:id="rId2"/>
  </p:sldMasterIdLst>
  <p:sldIdLst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3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536918" y="1114051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94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536918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04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6235" y="261866"/>
            <a:ext cx="851535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863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46194CE-00C4-C327-3E08-B95B143100D3}"/>
              </a:ext>
            </a:extLst>
          </p:cNvPr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7C40714-AC55-B620-4990-B6694E7D1A0B}"/>
              </a:ext>
            </a:extLst>
          </p:cNvPr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76AF4589-D8F8-E224-D9BB-9BC74CE47C0C}"/>
              </a:ext>
            </a:extLst>
          </p:cNvPr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49A7C026-E444-981B-6B31-322A7A255EF5}"/>
              </a:ext>
            </a:extLst>
          </p:cNvPr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 latinLnBrk="0">
              <a:buNone/>
              <a:defRPr lang="es-ES" sz="3200"/>
            </a:lvl1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2936507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536918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78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536918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22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536918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42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536918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8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536918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59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536918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55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536918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43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536918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66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8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>
            <a:extLst>
              <a:ext uri="{FF2B5EF4-FFF2-40B4-BE49-F238E27FC236}">
                <a16:creationId xmlns:a16="http://schemas.microsoft.com/office/drawing/2014/main" id="{24D2A397-1005-13D7-603C-15E8BE649A2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el estilo de título del patrón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A8232C6-281F-0CCB-DE41-EBD146AC5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5"/>
            <a:r>
              <a:rPr lang="es-ES" dirty="0"/>
              <a:t>Sexto nivel</a:t>
            </a:r>
          </a:p>
          <a:p>
            <a:pPr lvl="6"/>
            <a:r>
              <a:rPr lang="es-ES" dirty="0"/>
              <a:t>Séptimo nivel</a:t>
            </a:r>
          </a:p>
          <a:p>
            <a:pPr lvl="7"/>
            <a:r>
              <a:rPr lang="es-ES" dirty="0"/>
              <a:t>Octavo nivel</a:t>
            </a:r>
          </a:p>
          <a:p>
            <a:pPr lvl="8"/>
            <a:r>
              <a:rPr lang="es-ES" dirty="0"/>
              <a:t>Noveno nivel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4400" kern="120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just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Courier New" panose="02070309020205020404" pitchFamily="49" charset="0"/>
        <a:buChar char="o"/>
        <a:defRPr lang="es-ES" sz="29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39763" indent="-273050" algn="just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Courier New" panose="02070309020205020404" pitchFamily="49" charset="0"/>
        <a:buChar char="o"/>
        <a:defRPr lang="es-ES" sz="26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indent="-228600" algn="just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Courier New" panose="02070309020205020404" pitchFamily="49" charset="0"/>
        <a:buChar char="o"/>
        <a:defRPr lang="es-ES" sz="23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indent="-228600" algn="just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Courier New" panose="02070309020205020404" pitchFamily="49" charset="0"/>
        <a:buChar char="o"/>
        <a:defRPr lang="es-ES"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indent="-228600" algn="just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Courier New" panose="02070309020205020404" pitchFamily="49" charset="0"/>
        <a:buChar char="o"/>
        <a:defRPr lang="es-ES"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103120" indent="-228600" algn="just" rtl="0" eaLnBrk="1" latinLnBrk="0" hangingPunct="1">
        <a:spcBef>
          <a:spcPct val="20000"/>
        </a:spcBef>
        <a:buClr>
          <a:schemeClr val="accent1"/>
        </a:buClr>
        <a:buFont typeface="Courier New" pitchFamily="49" charset="0"/>
        <a:buChar char="o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just" rtl="0" eaLnBrk="1" latinLnBrk="0" hangingPunct="1">
        <a:spcBef>
          <a:spcPct val="20000"/>
        </a:spcBef>
        <a:buClr>
          <a:schemeClr val="accent2"/>
        </a:buClr>
        <a:buFont typeface="Courier New" pitchFamily="49" charset="0"/>
        <a:buChar char="o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just" rtl="0" eaLnBrk="1" latinLnBrk="0" hangingPunct="1">
        <a:spcBef>
          <a:spcPct val="20000"/>
        </a:spcBef>
        <a:buClr>
          <a:schemeClr val="accent3"/>
        </a:buClr>
        <a:buFont typeface="Courier New" pitchFamily="49" charset="0"/>
        <a:buChar char="o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just" rtl="0" eaLnBrk="1" latinLnBrk="0" hangingPunct="1">
        <a:spcBef>
          <a:spcPct val="20000"/>
        </a:spcBef>
        <a:buClr>
          <a:schemeClr val="accent4"/>
        </a:buClr>
        <a:buFont typeface="Courier New" pitchFamily="49" charset="0"/>
        <a:buChar char="o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adroTexto 5">
            <a:extLst>
              <a:ext uri="{FF2B5EF4-FFF2-40B4-BE49-F238E27FC236}">
                <a16:creationId xmlns:a16="http://schemas.microsoft.com/office/drawing/2014/main" id="{E6C9648A-C788-C2CD-E644-53D22A060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390525"/>
            <a:ext cx="654685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ES" sz="2800"/>
              <a:t>UNIVERSIDAD EMILIANO ZAPATA</a:t>
            </a:r>
          </a:p>
          <a:p>
            <a:pPr algn="ctr" eaLnBrk="1" hangingPunct="1"/>
            <a:endParaRPr lang="es-MX" altLang="es-ES" sz="2800"/>
          </a:p>
          <a:p>
            <a:pPr algn="ctr" eaLnBrk="1" hangingPunct="1"/>
            <a:r>
              <a:rPr lang="es-MX" altLang="es-ES" sz="2800"/>
              <a:t>CARRERA: INGENIERO ADMINISTRADOR EN TECNOLOGIAS DE LA INFORMACION</a:t>
            </a:r>
          </a:p>
          <a:p>
            <a:pPr algn="ctr" eaLnBrk="1" hangingPunct="1"/>
            <a:r>
              <a:rPr lang="es-MX" altLang="es-ES" sz="2800"/>
              <a:t>MATERIA: PRINCIPIOS DE LOS SISTEMAS DE INFORMACION</a:t>
            </a:r>
          </a:p>
        </p:txBody>
      </p:sp>
      <p:pic>
        <p:nvPicPr>
          <p:cNvPr id="8" name="Imagen 7" descr="Código QR&#10;&#10;Descripción generada automáticamente">
            <a:extLst>
              <a:ext uri="{FF2B5EF4-FFF2-40B4-BE49-F238E27FC236}">
                <a16:creationId xmlns:a16="http://schemas.microsoft.com/office/drawing/2014/main" id="{FCFC6342-9E31-CB64-9743-73C9CD6F5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30" r="16001" b="10559"/>
          <a:stretch/>
        </p:blipFill>
        <p:spPr>
          <a:xfrm>
            <a:off x="228600" y="5517232"/>
            <a:ext cx="965493" cy="126492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172" name="CuadroTexto 9">
            <a:extLst>
              <a:ext uri="{FF2B5EF4-FFF2-40B4-BE49-F238E27FC236}">
                <a16:creationId xmlns:a16="http://schemas.microsoft.com/office/drawing/2014/main" id="{C5BF94B9-A99B-B249-1F08-A78A783DF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075" y="4765675"/>
            <a:ext cx="698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ES"/>
              <a:t>DOCENTE: ING.INF.NAYELI SUAREZ MELQUIADEZ</a:t>
            </a:r>
          </a:p>
        </p:txBody>
      </p:sp>
    </p:spTree>
    <p:extLst>
      <p:ext uri="{BB962C8B-B14F-4D97-AF65-F5344CB8AC3E}">
        <p14:creationId xmlns:p14="http://schemas.microsoft.com/office/powerpoint/2010/main" val="3239188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B414C4-3B7D-C8F0-01A7-1A09001C7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60" y="304800"/>
            <a:ext cx="7839489" cy="5872163"/>
          </a:xfrm>
        </p:spPr>
        <p:txBody>
          <a:bodyPr>
            <a:normAutofit fontScale="62500" lnSpcReduction="20000"/>
          </a:bodyPr>
          <a:lstStyle/>
          <a:p>
            <a:r>
              <a:rPr lang="es-ES" dirty="0"/>
              <a:t> &lt;</a:t>
            </a:r>
            <a:r>
              <a:rPr lang="es-ES" dirty="0" err="1"/>
              <a:t>div</a:t>
            </a:r>
            <a:r>
              <a:rPr lang="es-ES" dirty="0"/>
              <a:t>&gt;</a:t>
            </a:r>
          </a:p>
          <a:p>
            <a:r>
              <a:rPr lang="es-ES" dirty="0"/>
              <a:t>                        &lt;h4&gt;Noticias&lt;/h4&gt;</a:t>
            </a:r>
          </a:p>
          <a:p>
            <a:r>
              <a:rPr lang="es-ES" dirty="0"/>
              <a:t>                        &lt;</a:t>
            </a:r>
            <a:r>
              <a:rPr lang="es-ES" dirty="0" err="1"/>
              <a:t>form</a:t>
            </a:r>
            <a:r>
              <a:rPr lang="es-ES" dirty="0"/>
              <a:t> </a:t>
            </a:r>
            <a:r>
              <a:rPr lang="es-ES" dirty="0" err="1"/>
              <a:t>action</a:t>
            </a:r>
            <a:r>
              <a:rPr lang="es-ES" dirty="0"/>
              <a:t>=""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news-form</a:t>
            </a:r>
            <a:r>
              <a:rPr lang="es-ES" dirty="0"/>
              <a:t>"&gt;</a:t>
            </a:r>
          </a:p>
          <a:p>
            <a:r>
              <a:rPr lang="es-ES" dirty="0"/>
              <a:t>                            &lt;input </a:t>
            </a:r>
            <a:r>
              <a:rPr lang="es-ES" dirty="0" err="1"/>
              <a:t>type</a:t>
            </a:r>
            <a:r>
              <a:rPr lang="es-ES" dirty="0"/>
              <a:t>="</a:t>
            </a:r>
            <a:r>
              <a:rPr lang="es-ES" dirty="0" err="1"/>
              <a:t>text</a:t>
            </a:r>
            <a:r>
              <a:rPr lang="es-ES" dirty="0"/>
              <a:t>"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news</a:t>
            </a:r>
            <a:r>
              <a:rPr lang="es-ES" dirty="0"/>
              <a:t>-input"</a:t>
            </a:r>
          </a:p>
          <a:p>
            <a:r>
              <a:rPr lang="es-ES" dirty="0"/>
              <a:t>                            </a:t>
            </a:r>
            <a:r>
              <a:rPr lang="es-ES" dirty="0" err="1"/>
              <a:t>placeholder</a:t>
            </a:r>
            <a:r>
              <a:rPr lang="es-ES" dirty="0"/>
              <a:t>="Escribe tu email"</a:t>
            </a:r>
          </a:p>
          <a:p>
            <a:r>
              <a:rPr lang="es-ES" dirty="0"/>
              <a:t>                            &gt;</a:t>
            </a:r>
          </a:p>
          <a:p>
            <a:r>
              <a:rPr lang="es-ES" dirty="0"/>
              <a:t>                            &lt;</a:t>
            </a:r>
            <a:r>
              <a:rPr lang="es-ES" dirty="0" err="1"/>
              <a:t>button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news-btn</a:t>
            </a:r>
            <a:r>
              <a:rPr lang="es-ES" dirty="0"/>
              <a:t>" </a:t>
            </a:r>
            <a:r>
              <a:rPr lang="es-ES" dirty="0" err="1"/>
              <a:t>type</a:t>
            </a:r>
            <a:r>
              <a:rPr lang="es-ES" dirty="0"/>
              <a:t>="</a:t>
            </a:r>
            <a:r>
              <a:rPr lang="es-ES" dirty="0" err="1"/>
              <a:t>submit</a:t>
            </a:r>
            <a:r>
              <a:rPr lang="es-ES" dirty="0"/>
              <a:t>"&gt;</a:t>
            </a:r>
          </a:p>
          <a:p>
            <a:r>
              <a:rPr lang="es-ES" dirty="0"/>
              <a:t>                                &lt;i </a:t>
            </a:r>
            <a:r>
              <a:rPr lang="es-ES" dirty="0" err="1"/>
              <a:t>class</a:t>
            </a:r>
            <a:r>
              <a:rPr lang="es-ES" dirty="0"/>
              <a:t>="fas fa-</a:t>
            </a:r>
            <a:r>
              <a:rPr lang="es-ES" dirty="0" err="1"/>
              <a:t>envelope</a:t>
            </a:r>
            <a:r>
              <a:rPr lang="es-ES" dirty="0"/>
              <a:t>"&gt;&lt;/i&gt;</a:t>
            </a:r>
          </a:p>
          <a:p>
            <a:r>
              <a:rPr lang="es-ES" dirty="0"/>
              <a:t>                            &lt;/</a:t>
            </a:r>
            <a:r>
              <a:rPr lang="es-ES" dirty="0" err="1"/>
              <a:t>button</a:t>
            </a:r>
            <a:r>
              <a:rPr lang="es-ES" dirty="0"/>
              <a:t>&gt;</a:t>
            </a:r>
          </a:p>
          <a:p>
            <a:r>
              <a:rPr lang="es-ES" dirty="0"/>
              <a:t>                        &lt;/</a:t>
            </a:r>
            <a:r>
              <a:rPr lang="es-ES" dirty="0" err="1"/>
              <a:t>form</a:t>
            </a:r>
            <a:r>
              <a:rPr lang="es-ES" dirty="0"/>
              <a:t>&gt;</a:t>
            </a:r>
          </a:p>
          <a:p>
            <a:r>
              <a:rPr lang="es-ES" dirty="0"/>
              <a:t>                    &lt;/</a:t>
            </a:r>
            <a:r>
              <a:rPr lang="es-ES" dirty="0" err="1"/>
              <a:t>div</a:t>
            </a:r>
            <a:r>
              <a:rPr lang="es-ES" dirty="0"/>
              <a:t>&gt;</a:t>
            </a:r>
          </a:p>
          <a:p>
            <a:r>
              <a:rPr lang="es-ES" dirty="0"/>
              <a:t>                &lt;/</a:t>
            </a:r>
            <a:r>
              <a:rPr lang="es-ES" dirty="0" err="1"/>
              <a:t>div</a:t>
            </a:r>
            <a:r>
              <a:rPr lang="es-ES" dirty="0"/>
              <a:t>&gt;</a:t>
            </a:r>
          </a:p>
          <a:p>
            <a:endParaRPr lang="es-ES" dirty="0"/>
          </a:p>
          <a:p>
            <a:r>
              <a:rPr lang="es-ES" dirty="0"/>
              <a:t>            &lt;/</a:t>
            </a:r>
            <a:r>
              <a:rPr lang="es-ES" dirty="0" err="1"/>
              <a:t>div</a:t>
            </a:r>
            <a:r>
              <a:rPr lang="es-ES" dirty="0"/>
              <a:t>&gt;</a:t>
            </a:r>
          </a:p>
          <a:p>
            <a:r>
              <a:rPr lang="es-ES" dirty="0"/>
              <a:t>        &lt;/</a:t>
            </a:r>
            <a:r>
              <a:rPr lang="es-ES" dirty="0" err="1"/>
              <a:t>div</a:t>
            </a:r>
            <a:r>
              <a:rPr lang="es-ES" dirty="0"/>
              <a:t>&gt;</a:t>
            </a:r>
          </a:p>
          <a:p>
            <a:r>
              <a:rPr lang="es-ES" dirty="0"/>
              <a:t>    &lt;/</a:t>
            </a:r>
            <a:r>
              <a:rPr lang="es-ES" dirty="0" err="1"/>
              <a:t>footer</a:t>
            </a:r>
            <a:r>
              <a:rPr lang="es-ES" dirty="0"/>
              <a:t>&gt;</a:t>
            </a:r>
          </a:p>
          <a:p>
            <a:endParaRPr lang="es-ES" dirty="0"/>
          </a:p>
          <a:p>
            <a:r>
              <a:rPr lang="es-ES" dirty="0"/>
              <a:t>    &lt;script&gt;</a:t>
            </a:r>
          </a:p>
        </p:txBody>
      </p:sp>
    </p:spTree>
    <p:extLst>
      <p:ext uri="{BB962C8B-B14F-4D97-AF65-F5344CB8AC3E}">
        <p14:creationId xmlns:p14="http://schemas.microsoft.com/office/powerpoint/2010/main" val="1170883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F62DF6-9FBA-CBFC-5D9D-E33A554A6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707541"/>
            <a:ext cx="7945507" cy="6070946"/>
          </a:xfrm>
        </p:spPr>
        <p:txBody>
          <a:bodyPr>
            <a:normAutofit fontScale="70000" lnSpcReduction="20000"/>
          </a:bodyPr>
          <a:lstStyle/>
          <a:p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selectElement</a:t>
            </a:r>
            <a:r>
              <a:rPr lang="es-ES" dirty="0"/>
              <a:t> = </a:t>
            </a:r>
            <a:r>
              <a:rPr lang="es-ES" dirty="0" err="1"/>
              <a:t>function</a:t>
            </a:r>
            <a:r>
              <a:rPr lang="es-ES" dirty="0"/>
              <a:t>(</a:t>
            </a:r>
            <a:r>
              <a:rPr lang="es-ES" dirty="0" err="1"/>
              <a:t>element</a:t>
            </a:r>
            <a:r>
              <a:rPr lang="es-ES" dirty="0"/>
              <a:t>) {</a:t>
            </a:r>
          </a:p>
          <a:p>
            <a:r>
              <a:rPr lang="es-ES" dirty="0"/>
              <a:t>          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document.querySelector</a:t>
            </a:r>
            <a:r>
              <a:rPr lang="es-ES" dirty="0"/>
              <a:t>(</a:t>
            </a:r>
            <a:r>
              <a:rPr lang="es-ES" dirty="0" err="1"/>
              <a:t>element</a:t>
            </a:r>
            <a:r>
              <a:rPr lang="es-ES" dirty="0"/>
              <a:t>);</a:t>
            </a:r>
          </a:p>
          <a:p>
            <a:r>
              <a:rPr lang="es-ES" dirty="0"/>
              <a:t>        }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        </a:t>
            </a:r>
            <a:r>
              <a:rPr lang="es-ES" dirty="0" err="1"/>
              <a:t>let</a:t>
            </a:r>
            <a:r>
              <a:rPr lang="es-ES" dirty="0"/>
              <a:t> </a:t>
            </a:r>
            <a:r>
              <a:rPr lang="es-ES" dirty="0" err="1"/>
              <a:t>menuToggle</a:t>
            </a:r>
            <a:r>
              <a:rPr lang="es-ES" dirty="0"/>
              <a:t> = </a:t>
            </a:r>
            <a:r>
              <a:rPr lang="es-ES" dirty="0" err="1"/>
              <a:t>selectElement</a:t>
            </a:r>
            <a:r>
              <a:rPr lang="es-ES" dirty="0"/>
              <a:t>('.</a:t>
            </a:r>
            <a:r>
              <a:rPr lang="es-ES" dirty="0" err="1"/>
              <a:t>menu-toggle</a:t>
            </a:r>
            <a:r>
              <a:rPr lang="es-ES" dirty="0"/>
              <a:t>');</a:t>
            </a:r>
          </a:p>
          <a:p>
            <a:r>
              <a:rPr lang="es-ES" dirty="0"/>
              <a:t>        </a:t>
            </a:r>
            <a:r>
              <a:rPr lang="es-ES" dirty="0" err="1"/>
              <a:t>let</a:t>
            </a:r>
            <a:r>
              <a:rPr lang="es-ES" dirty="0"/>
              <a:t> </a:t>
            </a:r>
            <a:r>
              <a:rPr lang="es-ES" dirty="0" err="1"/>
              <a:t>body</a:t>
            </a:r>
            <a:r>
              <a:rPr lang="es-ES" dirty="0"/>
              <a:t> = </a:t>
            </a:r>
            <a:r>
              <a:rPr lang="es-ES" dirty="0" err="1"/>
              <a:t>selectElement</a:t>
            </a:r>
            <a:r>
              <a:rPr lang="es-ES" dirty="0"/>
              <a:t>('</a:t>
            </a:r>
            <a:r>
              <a:rPr lang="es-ES" dirty="0" err="1"/>
              <a:t>body</a:t>
            </a:r>
            <a:r>
              <a:rPr lang="es-ES" dirty="0"/>
              <a:t>');</a:t>
            </a:r>
          </a:p>
          <a:p>
            <a:endParaRPr lang="es-ES" dirty="0"/>
          </a:p>
          <a:p>
            <a:r>
              <a:rPr lang="es-ES" dirty="0"/>
              <a:t>        </a:t>
            </a:r>
            <a:r>
              <a:rPr lang="es-ES" dirty="0" err="1"/>
              <a:t>menuToggle.addEventListener</a:t>
            </a:r>
            <a:r>
              <a:rPr lang="es-ES" dirty="0"/>
              <a:t>('</a:t>
            </a:r>
            <a:r>
              <a:rPr lang="es-ES" dirty="0" err="1"/>
              <a:t>click</a:t>
            </a:r>
            <a:r>
              <a:rPr lang="es-ES" dirty="0"/>
              <a:t>', </a:t>
            </a:r>
            <a:r>
              <a:rPr lang="es-ES" dirty="0" err="1"/>
              <a:t>function</a:t>
            </a:r>
            <a:r>
              <a:rPr lang="es-ES" dirty="0"/>
              <a:t>(){</a:t>
            </a:r>
          </a:p>
          <a:p>
            <a:r>
              <a:rPr lang="es-ES" dirty="0"/>
              <a:t>            </a:t>
            </a:r>
            <a:r>
              <a:rPr lang="es-ES" dirty="0" err="1"/>
              <a:t>body.classList.toggle</a:t>
            </a:r>
            <a:r>
              <a:rPr lang="es-ES" dirty="0"/>
              <a:t>('open');</a:t>
            </a:r>
          </a:p>
          <a:p>
            <a:r>
              <a:rPr lang="es-ES" dirty="0"/>
              <a:t>        })</a:t>
            </a:r>
          </a:p>
          <a:p>
            <a:endParaRPr lang="es-ES" dirty="0"/>
          </a:p>
          <a:p>
            <a:r>
              <a:rPr lang="es-ES" dirty="0"/>
              <a:t>    &lt;/script&gt;</a:t>
            </a:r>
          </a:p>
          <a:p>
            <a:endParaRPr lang="es-ES" dirty="0"/>
          </a:p>
          <a:p>
            <a:r>
              <a:rPr lang="es-ES" dirty="0"/>
              <a:t>    </a:t>
            </a:r>
          </a:p>
          <a:p>
            <a:r>
              <a:rPr lang="es-ES" dirty="0"/>
              <a:t>&lt;/</a:t>
            </a:r>
            <a:r>
              <a:rPr lang="es-ES" dirty="0" err="1"/>
              <a:t>body</a:t>
            </a:r>
            <a:r>
              <a:rPr lang="es-ES" dirty="0"/>
              <a:t>&gt;</a:t>
            </a:r>
          </a:p>
          <a:p>
            <a:r>
              <a:rPr lang="es-ES" dirty="0"/>
              <a:t>&lt;/</a:t>
            </a:r>
            <a:r>
              <a:rPr lang="es-ES" dirty="0" err="1"/>
              <a:t>html</a:t>
            </a:r>
            <a:r>
              <a:rPr lang="es-E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26399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3B33F-E43B-3814-F151-C664211C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5A4C8D-9E8D-FAB9-9CF7-7CFEB50CC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062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336D3-68DB-9C8E-1008-4AA04FF5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Etiquetas CSS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795861-9EFA-20CA-E985-B7207FB19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&lt;head&gt;</a:t>
            </a:r>
          </a:p>
          <a:p>
            <a:r>
              <a:rPr lang="en-US" dirty="0">
                <a:solidFill>
                  <a:srgbClr val="FF0000"/>
                </a:solidFill>
              </a:rPr>
              <a:t>    &lt;meta charset="UTF-8"&gt;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3"/>
                </a:solidFill>
              </a:rPr>
              <a:t>&lt;meta name="viewport" content="width=device-width, initial-scale=1.0"&gt;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&lt;title&gt;Restaurant&lt;/title&gt;</a:t>
            </a:r>
          </a:p>
          <a:p>
            <a:r>
              <a:rPr lang="en-US" dirty="0">
                <a:solidFill>
                  <a:srgbClr val="0070C0"/>
                </a:solidFill>
              </a:rPr>
              <a:t>    &lt;link </a:t>
            </a:r>
            <a:r>
              <a:rPr lang="en-US" dirty="0" err="1">
                <a:solidFill>
                  <a:srgbClr val="0070C0"/>
                </a:solidFill>
              </a:rPr>
              <a:t>rel</a:t>
            </a:r>
            <a:r>
              <a:rPr lang="en-US" dirty="0">
                <a:solidFill>
                  <a:srgbClr val="0070C0"/>
                </a:solidFill>
              </a:rPr>
              <a:t>="stylesheet" </a:t>
            </a:r>
            <a:r>
              <a:rPr lang="en-US" dirty="0" err="1">
                <a:solidFill>
                  <a:srgbClr val="0070C0"/>
                </a:solidFill>
              </a:rPr>
              <a:t>href</a:t>
            </a:r>
            <a:r>
              <a:rPr lang="en-US" dirty="0">
                <a:solidFill>
                  <a:srgbClr val="0070C0"/>
                </a:solidFill>
              </a:rPr>
              <a:t>="</a:t>
            </a:r>
            <a:r>
              <a:rPr lang="en-US" dirty="0" err="1">
                <a:solidFill>
                  <a:srgbClr val="0070C0"/>
                </a:solidFill>
              </a:rPr>
              <a:t>css</a:t>
            </a:r>
            <a:r>
              <a:rPr lang="en-US" dirty="0">
                <a:solidFill>
                  <a:srgbClr val="0070C0"/>
                </a:solidFill>
              </a:rPr>
              <a:t>/style.css"&gt;</a:t>
            </a:r>
          </a:p>
          <a:p>
            <a:r>
              <a:rPr lang="en-US" dirty="0"/>
              <a:t>&lt;/head&gt;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472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93512-807E-6608-1070-8F53A5907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87813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5F1546-F710-297C-B098-091589C1D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16" y="1351722"/>
            <a:ext cx="7494933" cy="5287617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&lt;</a:t>
            </a:r>
            <a:r>
              <a:rPr lang="es-ES" dirty="0" err="1"/>
              <a:t>body</a:t>
            </a:r>
            <a:r>
              <a:rPr lang="es-ES" dirty="0"/>
              <a:t>&gt;</a:t>
            </a:r>
          </a:p>
          <a:p>
            <a:endParaRPr lang="es-ES" dirty="0"/>
          </a:p>
          <a:p>
            <a:r>
              <a:rPr lang="es-ES" dirty="0"/>
              <a:t>    &lt;</a:t>
            </a:r>
            <a:r>
              <a:rPr lang="es-ES" dirty="0" err="1"/>
              <a:t>header</a:t>
            </a:r>
            <a:r>
              <a:rPr lang="es-ES" dirty="0"/>
              <a:t>&gt;</a:t>
            </a:r>
          </a:p>
          <a:p>
            <a:r>
              <a:rPr lang="es-ES" dirty="0"/>
              <a:t>        &lt;</a:t>
            </a:r>
            <a:r>
              <a:rPr lang="es-ES" dirty="0" err="1"/>
              <a:t>div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="container"&gt;</a:t>
            </a:r>
          </a:p>
          <a:p>
            <a:r>
              <a:rPr lang="es-ES" dirty="0"/>
              <a:t>            &lt;</a:t>
            </a:r>
            <a:r>
              <a:rPr lang="es-ES" dirty="0" err="1"/>
              <a:t>nav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nav</a:t>
            </a:r>
            <a:r>
              <a:rPr lang="es-ES" dirty="0"/>
              <a:t>"&gt;</a:t>
            </a:r>
          </a:p>
          <a:p>
            <a:r>
              <a:rPr lang="es-ES" dirty="0"/>
              <a:t>                &lt;</a:t>
            </a:r>
            <a:r>
              <a:rPr lang="es-ES" dirty="0" err="1"/>
              <a:t>div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menu-toggle</a:t>
            </a:r>
            <a:r>
              <a:rPr lang="es-ES" dirty="0"/>
              <a:t>"&gt;</a:t>
            </a:r>
          </a:p>
          <a:p>
            <a:r>
              <a:rPr lang="es-ES" dirty="0"/>
              <a:t>                    &lt;i </a:t>
            </a:r>
            <a:r>
              <a:rPr lang="es-ES" dirty="0" err="1"/>
              <a:t>class</a:t>
            </a:r>
            <a:r>
              <a:rPr lang="es-ES" dirty="0"/>
              <a:t>="fas fa-</a:t>
            </a:r>
            <a:r>
              <a:rPr lang="es-ES" dirty="0" err="1"/>
              <a:t>bars</a:t>
            </a:r>
            <a:r>
              <a:rPr lang="es-ES" dirty="0"/>
              <a:t>"&gt;&lt;/i&gt;</a:t>
            </a:r>
          </a:p>
          <a:p>
            <a:r>
              <a:rPr lang="es-ES" dirty="0"/>
              <a:t>                    &lt;i </a:t>
            </a:r>
            <a:r>
              <a:rPr lang="es-ES" dirty="0" err="1"/>
              <a:t>class</a:t>
            </a:r>
            <a:r>
              <a:rPr lang="es-ES" dirty="0"/>
              <a:t>="fas fa-times"&gt;&lt;/i&gt;</a:t>
            </a:r>
          </a:p>
          <a:p>
            <a:r>
              <a:rPr lang="es-ES" dirty="0"/>
              <a:t>                &lt;/</a:t>
            </a:r>
            <a:r>
              <a:rPr lang="es-ES" dirty="0" err="1"/>
              <a:t>div</a:t>
            </a:r>
            <a:r>
              <a:rPr lang="es-ES" dirty="0"/>
              <a:t>&gt;</a:t>
            </a:r>
          </a:p>
          <a:p>
            <a:r>
              <a:rPr lang="es-ES" dirty="0"/>
              <a:t>                &lt;a </a:t>
            </a:r>
            <a:r>
              <a:rPr lang="es-ES" dirty="0" err="1"/>
              <a:t>href</a:t>
            </a:r>
            <a:r>
              <a:rPr lang="es-ES" dirty="0"/>
              <a:t>="#" </a:t>
            </a:r>
            <a:r>
              <a:rPr lang="es-ES" dirty="0" err="1"/>
              <a:t>class</a:t>
            </a:r>
            <a:r>
              <a:rPr lang="es-ES" dirty="0"/>
              <a:t>="logo"&gt;&lt;h1&gt;</a:t>
            </a:r>
            <a:r>
              <a:rPr lang="es-ES" dirty="0" err="1"/>
              <a:t>Italian</a:t>
            </a:r>
            <a:r>
              <a:rPr lang="es-ES" dirty="0"/>
              <a:t>&lt;/h1&gt;&lt;/a&gt;</a:t>
            </a:r>
          </a:p>
          <a:p>
            <a:r>
              <a:rPr lang="es-ES" dirty="0"/>
              <a:t>                &lt;</a:t>
            </a:r>
            <a:r>
              <a:rPr lang="es-ES" dirty="0" err="1"/>
              <a:t>ul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nav-list</a:t>
            </a:r>
            <a:r>
              <a:rPr lang="es-ES" dirty="0"/>
              <a:t>"&gt;</a:t>
            </a:r>
          </a:p>
          <a:p>
            <a:r>
              <a:rPr lang="es-ES" dirty="0"/>
              <a:t>                    &lt;</a:t>
            </a:r>
            <a:r>
              <a:rPr lang="es-ES" dirty="0" err="1"/>
              <a:t>li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nav-item</a:t>
            </a:r>
            <a:r>
              <a:rPr lang="es-ES" dirty="0"/>
              <a:t>"&gt;</a:t>
            </a:r>
          </a:p>
          <a:p>
            <a:r>
              <a:rPr lang="es-ES" dirty="0"/>
              <a:t>                        &lt;a </a:t>
            </a:r>
            <a:r>
              <a:rPr lang="es-ES" dirty="0" err="1"/>
              <a:t>href</a:t>
            </a:r>
            <a:r>
              <a:rPr lang="es-ES" dirty="0"/>
              <a:t>="#"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nav</a:t>
            </a:r>
            <a:r>
              <a:rPr lang="es-ES" dirty="0"/>
              <a:t>-link active"&gt;Inicio&lt;/a&gt;</a:t>
            </a:r>
          </a:p>
          <a:p>
            <a:r>
              <a:rPr lang="es-ES" dirty="0"/>
              <a:t>                    &lt;/</a:t>
            </a:r>
            <a:r>
              <a:rPr lang="es-ES" dirty="0" err="1"/>
              <a:t>li</a:t>
            </a:r>
            <a:r>
              <a:rPr lang="es-ES" dirty="0"/>
              <a:t>&gt;</a:t>
            </a:r>
          </a:p>
          <a:p>
            <a:r>
              <a:rPr lang="es-ES" dirty="0"/>
              <a:t>                    &lt;</a:t>
            </a:r>
            <a:r>
              <a:rPr lang="es-ES" dirty="0" err="1"/>
              <a:t>li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nav-item</a:t>
            </a:r>
            <a:r>
              <a:rPr lang="es-ES" dirty="0"/>
              <a:t>"&gt;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40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7F804E-00D5-B5C3-8DEF-E3210AD11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91548"/>
            <a:ext cx="7919002" cy="5885415"/>
          </a:xfrm>
        </p:spPr>
        <p:txBody>
          <a:bodyPr>
            <a:normAutofit fontScale="62500" lnSpcReduction="20000"/>
          </a:bodyPr>
          <a:lstStyle/>
          <a:p>
            <a:r>
              <a:rPr lang="es-ES" dirty="0"/>
              <a:t> &lt;a </a:t>
            </a:r>
            <a:r>
              <a:rPr lang="es-ES" dirty="0" err="1"/>
              <a:t>href</a:t>
            </a:r>
            <a:r>
              <a:rPr lang="es-ES" dirty="0"/>
              <a:t>="#"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nav</a:t>
            </a:r>
            <a:r>
              <a:rPr lang="es-ES" dirty="0"/>
              <a:t>-link "&gt;</a:t>
            </a:r>
            <a:r>
              <a:rPr lang="es-ES" dirty="0" err="1"/>
              <a:t>Menu</a:t>
            </a:r>
            <a:r>
              <a:rPr lang="es-ES" dirty="0"/>
              <a:t>&lt;/a&gt;</a:t>
            </a:r>
          </a:p>
          <a:p>
            <a:r>
              <a:rPr lang="es-ES" dirty="0"/>
              <a:t>                    &lt;/</a:t>
            </a:r>
            <a:r>
              <a:rPr lang="es-ES" dirty="0" err="1"/>
              <a:t>li</a:t>
            </a:r>
            <a:r>
              <a:rPr lang="es-ES" dirty="0"/>
              <a:t>&gt;</a:t>
            </a:r>
          </a:p>
          <a:p>
            <a:r>
              <a:rPr lang="es-ES" dirty="0"/>
              <a:t>                    &lt;</a:t>
            </a:r>
            <a:r>
              <a:rPr lang="es-ES" dirty="0" err="1"/>
              <a:t>li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nav-item</a:t>
            </a:r>
            <a:r>
              <a:rPr lang="es-ES" dirty="0"/>
              <a:t>"&gt;</a:t>
            </a:r>
          </a:p>
          <a:p>
            <a:r>
              <a:rPr lang="es-ES" dirty="0"/>
              <a:t>                        &lt;a </a:t>
            </a:r>
            <a:r>
              <a:rPr lang="es-ES" dirty="0" err="1"/>
              <a:t>href</a:t>
            </a:r>
            <a:r>
              <a:rPr lang="es-ES" dirty="0"/>
              <a:t>="#"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nav</a:t>
            </a:r>
            <a:r>
              <a:rPr lang="es-ES" dirty="0"/>
              <a:t>-link "&gt;Reservaciones&lt;/a&gt;</a:t>
            </a:r>
          </a:p>
          <a:p>
            <a:r>
              <a:rPr lang="es-ES" dirty="0"/>
              <a:t>                    &lt;/</a:t>
            </a:r>
            <a:r>
              <a:rPr lang="es-ES" dirty="0" err="1"/>
              <a:t>li</a:t>
            </a:r>
            <a:r>
              <a:rPr lang="es-ES" dirty="0"/>
              <a:t>&gt;</a:t>
            </a:r>
          </a:p>
          <a:p>
            <a:r>
              <a:rPr lang="es-ES" dirty="0"/>
              <a:t>                    &lt;</a:t>
            </a:r>
            <a:r>
              <a:rPr lang="es-ES" dirty="0" err="1"/>
              <a:t>li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nav-item</a:t>
            </a:r>
            <a:r>
              <a:rPr lang="es-ES" dirty="0"/>
              <a:t>"&gt;</a:t>
            </a:r>
          </a:p>
          <a:p>
            <a:r>
              <a:rPr lang="es-ES" dirty="0"/>
              <a:t>                        &lt;a </a:t>
            </a:r>
            <a:r>
              <a:rPr lang="es-ES" dirty="0" err="1"/>
              <a:t>href</a:t>
            </a:r>
            <a:r>
              <a:rPr lang="es-ES" dirty="0"/>
              <a:t>="#"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nav</a:t>
            </a:r>
            <a:r>
              <a:rPr lang="es-ES" dirty="0"/>
              <a:t>-link "&gt;Noticias&lt;/a&gt;</a:t>
            </a:r>
          </a:p>
          <a:p>
            <a:r>
              <a:rPr lang="es-ES" dirty="0"/>
              <a:t>                    &lt;/</a:t>
            </a:r>
            <a:r>
              <a:rPr lang="es-ES" dirty="0" err="1"/>
              <a:t>li</a:t>
            </a:r>
            <a:r>
              <a:rPr lang="es-ES" dirty="0"/>
              <a:t>&gt;</a:t>
            </a:r>
          </a:p>
          <a:p>
            <a:r>
              <a:rPr lang="es-ES" dirty="0"/>
              <a:t>                    &lt;</a:t>
            </a:r>
            <a:r>
              <a:rPr lang="es-ES" dirty="0" err="1"/>
              <a:t>li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nav-item</a:t>
            </a:r>
            <a:r>
              <a:rPr lang="es-ES" dirty="0"/>
              <a:t>"&gt;</a:t>
            </a:r>
          </a:p>
          <a:p>
            <a:r>
              <a:rPr lang="es-ES" dirty="0"/>
              <a:t>                        &lt;a </a:t>
            </a:r>
            <a:r>
              <a:rPr lang="es-ES" dirty="0" err="1"/>
              <a:t>href</a:t>
            </a:r>
            <a:r>
              <a:rPr lang="es-ES" dirty="0"/>
              <a:t>="#"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nav</a:t>
            </a:r>
            <a:r>
              <a:rPr lang="es-ES" dirty="0"/>
              <a:t>-link "&gt;Tienda&lt;/a&gt;</a:t>
            </a:r>
          </a:p>
          <a:p>
            <a:r>
              <a:rPr lang="es-ES" dirty="0"/>
              <a:t>                    &lt;/</a:t>
            </a:r>
            <a:r>
              <a:rPr lang="es-ES" dirty="0" err="1"/>
              <a:t>li</a:t>
            </a:r>
            <a:r>
              <a:rPr lang="es-ES" dirty="0"/>
              <a:t>&gt;</a:t>
            </a:r>
          </a:p>
          <a:p>
            <a:r>
              <a:rPr lang="es-ES" dirty="0"/>
              <a:t>                    &lt;</a:t>
            </a:r>
            <a:r>
              <a:rPr lang="es-ES" dirty="0" err="1"/>
              <a:t>li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nav-item</a:t>
            </a:r>
            <a:r>
              <a:rPr lang="es-ES" dirty="0"/>
              <a:t>"&gt;</a:t>
            </a:r>
          </a:p>
          <a:p>
            <a:r>
              <a:rPr lang="es-ES" dirty="0"/>
              <a:t>                        &lt;a </a:t>
            </a:r>
            <a:r>
              <a:rPr lang="es-ES" dirty="0" err="1"/>
              <a:t>href</a:t>
            </a:r>
            <a:r>
              <a:rPr lang="es-ES" dirty="0"/>
              <a:t>="#"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nav</a:t>
            </a:r>
            <a:r>
              <a:rPr lang="es-ES" dirty="0"/>
              <a:t>-link "&gt;Contacto&lt;/a&gt;</a:t>
            </a:r>
          </a:p>
          <a:p>
            <a:r>
              <a:rPr lang="es-ES" dirty="0"/>
              <a:t>                    &lt;/</a:t>
            </a:r>
            <a:r>
              <a:rPr lang="es-ES" dirty="0" err="1"/>
              <a:t>li</a:t>
            </a:r>
            <a:r>
              <a:rPr lang="es-ES" dirty="0"/>
              <a:t>&gt;</a:t>
            </a:r>
          </a:p>
          <a:p>
            <a:r>
              <a:rPr lang="es-ES" dirty="0"/>
              <a:t>                &lt;/</a:t>
            </a:r>
            <a:r>
              <a:rPr lang="es-ES" dirty="0" err="1"/>
              <a:t>ul</a:t>
            </a:r>
            <a:r>
              <a:rPr lang="es-ES" dirty="0"/>
              <a:t>&gt;</a:t>
            </a:r>
          </a:p>
          <a:p>
            <a:r>
              <a:rPr lang="es-ES" dirty="0"/>
              <a:t>            &lt;/</a:t>
            </a:r>
            <a:r>
              <a:rPr lang="es-ES" dirty="0" err="1"/>
              <a:t>nav</a:t>
            </a:r>
            <a:r>
              <a:rPr lang="es-ES" dirty="0"/>
              <a:t>&gt;</a:t>
            </a:r>
          </a:p>
          <a:p>
            <a:r>
              <a:rPr lang="es-ES" dirty="0"/>
              <a:t>        &lt;/</a:t>
            </a:r>
            <a:r>
              <a:rPr lang="es-ES" dirty="0" err="1"/>
              <a:t>div</a:t>
            </a:r>
            <a:r>
              <a:rPr lang="es-ES" dirty="0"/>
              <a:t>&gt;</a:t>
            </a:r>
          </a:p>
          <a:p>
            <a:r>
              <a:rPr lang="es-ES" dirty="0"/>
              <a:t>    &lt;/</a:t>
            </a:r>
            <a:r>
              <a:rPr lang="es-ES" dirty="0" err="1"/>
              <a:t>header</a:t>
            </a:r>
            <a:r>
              <a:rPr lang="es-E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15767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7E673D-9FD9-CB69-A984-B3715242B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65043"/>
            <a:ext cx="7919002" cy="5911920"/>
          </a:xfrm>
        </p:spPr>
        <p:txBody>
          <a:bodyPr>
            <a:normAutofit fontScale="55000" lnSpcReduction="20000"/>
          </a:bodyPr>
          <a:lstStyle/>
          <a:p>
            <a:r>
              <a:rPr lang="es-ES" dirty="0"/>
              <a:t>&lt;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hero</a:t>
            </a:r>
            <a:r>
              <a:rPr lang="es-ES" dirty="0"/>
              <a:t>" id="</a:t>
            </a:r>
            <a:r>
              <a:rPr lang="es-ES" dirty="0" err="1"/>
              <a:t>hero</a:t>
            </a:r>
            <a:r>
              <a:rPr lang="es-ES" dirty="0"/>
              <a:t>"&gt;</a:t>
            </a:r>
          </a:p>
          <a:p>
            <a:r>
              <a:rPr lang="es-ES" dirty="0"/>
              <a:t>        &lt;</a:t>
            </a:r>
            <a:r>
              <a:rPr lang="es-ES" dirty="0" err="1"/>
              <a:t>div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="container"&gt;</a:t>
            </a:r>
          </a:p>
          <a:p>
            <a:r>
              <a:rPr lang="es-ES" dirty="0"/>
              <a:t>            &lt;h2 </a:t>
            </a:r>
            <a:r>
              <a:rPr lang="es-ES" dirty="0" err="1"/>
              <a:t>class</a:t>
            </a:r>
            <a:r>
              <a:rPr lang="es-ES" dirty="0"/>
              <a:t>="h2-sub"&gt;</a:t>
            </a:r>
          </a:p>
          <a:p>
            <a:r>
              <a:rPr lang="es-ES" dirty="0"/>
              <a:t>                &lt;</a:t>
            </a:r>
            <a:r>
              <a:rPr lang="es-ES" dirty="0" err="1"/>
              <a:t>span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="fil"&gt;B&lt;/</a:t>
            </a:r>
            <a:r>
              <a:rPr lang="es-ES" dirty="0" err="1"/>
              <a:t>span</a:t>
            </a:r>
            <a:r>
              <a:rPr lang="es-ES" dirty="0"/>
              <a:t>&gt;</a:t>
            </a:r>
            <a:r>
              <a:rPr lang="es-ES" dirty="0" err="1"/>
              <a:t>ienvenido</a:t>
            </a:r>
            <a:endParaRPr lang="es-ES" dirty="0"/>
          </a:p>
          <a:p>
            <a:r>
              <a:rPr lang="es-ES" dirty="0"/>
              <a:t>            &lt;/h2&gt;</a:t>
            </a:r>
          </a:p>
          <a:p>
            <a:r>
              <a:rPr lang="es-ES" dirty="0"/>
              <a:t>            &lt;h1 </a:t>
            </a:r>
            <a:r>
              <a:rPr lang="es-ES" dirty="0" err="1"/>
              <a:t>class</a:t>
            </a:r>
            <a:r>
              <a:rPr lang="es-ES" dirty="0"/>
              <a:t>="head"&gt;Restaurante&lt;/h1&gt;</a:t>
            </a:r>
          </a:p>
          <a:p>
            <a:r>
              <a:rPr lang="es-ES" dirty="0"/>
              <a:t>            &lt;</a:t>
            </a:r>
            <a:r>
              <a:rPr lang="es-ES" dirty="0" err="1"/>
              <a:t>div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="he-des"&gt;</a:t>
            </a:r>
          </a:p>
          <a:p>
            <a:r>
              <a:rPr lang="es-ES" dirty="0"/>
              <a:t>                &lt;h5&gt;"La Italiana-Norteña"&lt;/h5&gt;</a:t>
            </a:r>
          </a:p>
          <a:p>
            <a:r>
              <a:rPr lang="es-ES" dirty="0"/>
              <a:t>                &lt;a </a:t>
            </a:r>
            <a:r>
              <a:rPr lang="es-ES" dirty="0" err="1"/>
              <a:t>href</a:t>
            </a:r>
            <a:r>
              <a:rPr lang="es-ES" dirty="0"/>
              <a:t>="#"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btn</a:t>
            </a:r>
            <a:r>
              <a:rPr lang="es-ES" dirty="0"/>
              <a:t> </a:t>
            </a:r>
            <a:r>
              <a:rPr lang="es-ES" dirty="0" err="1"/>
              <a:t>cta-btn</a:t>
            </a:r>
            <a:r>
              <a:rPr lang="es-ES" dirty="0"/>
              <a:t>"&gt;Explora&lt;/a&gt;</a:t>
            </a:r>
          </a:p>
          <a:p>
            <a:r>
              <a:rPr lang="es-ES" dirty="0"/>
              <a:t>            &lt;/</a:t>
            </a:r>
            <a:r>
              <a:rPr lang="es-ES" dirty="0" err="1"/>
              <a:t>div</a:t>
            </a:r>
            <a:r>
              <a:rPr lang="es-ES" dirty="0"/>
              <a:t>&gt;</a:t>
            </a:r>
          </a:p>
          <a:p>
            <a:r>
              <a:rPr lang="es-ES" dirty="0"/>
              <a:t>        &lt;/</a:t>
            </a:r>
            <a:r>
              <a:rPr lang="es-ES" dirty="0" err="1"/>
              <a:t>div</a:t>
            </a:r>
            <a:r>
              <a:rPr lang="es-ES" dirty="0"/>
              <a:t>&gt;</a:t>
            </a:r>
          </a:p>
          <a:p>
            <a:r>
              <a:rPr lang="es-ES" dirty="0"/>
              <a:t>    &lt;/</a:t>
            </a:r>
            <a:r>
              <a:rPr lang="es-ES" dirty="0" err="1"/>
              <a:t>section</a:t>
            </a:r>
            <a:r>
              <a:rPr lang="es-ES" dirty="0"/>
              <a:t>&gt;</a:t>
            </a:r>
          </a:p>
          <a:p>
            <a:endParaRPr lang="es-ES" dirty="0"/>
          </a:p>
          <a:p>
            <a:r>
              <a:rPr lang="es-ES" dirty="0"/>
              <a:t>    &lt;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dis-sto</a:t>
            </a:r>
            <a:r>
              <a:rPr lang="es-ES" dirty="0"/>
              <a:t>"&gt;</a:t>
            </a:r>
          </a:p>
          <a:p>
            <a:r>
              <a:rPr lang="es-ES" dirty="0"/>
              <a:t>        &lt;</a:t>
            </a:r>
            <a:r>
              <a:rPr lang="es-ES" dirty="0" err="1"/>
              <a:t>div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="container"&gt;</a:t>
            </a:r>
          </a:p>
          <a:p>
            <a:r>
              <a:rPr lang="es-ES" dirty="0"/>
              <a:t>            &lt;</a:t>
            </a:r>
            <a:r>
              <a:rPr lang="es-ES" dirty="0" err="1"/>
              <a:t>div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="res-</a:t>
            </a:r>
            <a:r>
              <a:rPr lang="es-ES" dirty="0" err="1"/>
              <a:t>info</a:t>
            </a:r>
            <a:r>
              <a:rPr lang="es-ES" dirty="0"/>
              <a:t>"&gt;</a:t>
            </a:r>
          </a:p>
          <a:p>
            <a:r>
              <a:rPr lang="es-ES" dirty="0"/>
              <a:t>                &lt;</a:t>
            </a:r>
            <a:r>
              <a:rPr lang="es-ES" dirty="0" err="1"/>
              <a:t>div</a:t>
            </a:r>
            <a:r>
              <a:rPr lang="es-ES" dirty="0"/>
              <a:t>&gt;</a:t>
            </a:r>
          </a:p>
          <a:p>
            <a:r>
              <a:rPr lang="es-ES" dirty="0"/>
              <a:t>                    &lt;</a:t>
            </a:r>
            <a:r>
              <a:rPr lang="es-ES" dirty="0" err="1"/>
              <a:t>img</a:t>
            </a:r>
            <a:r>
              <a:rPr lang="es-ES" dirty="0"/>
              <a:t> </a:t>
            </a:r>
            <a:r>
              <a:rPr lang="es-ES" dirty="0" err="1"/>
              <a:t>src</a:t>
            </a:r>
            <a:r>
              <a:rPr lang="es-ES" dirty="0"/>
              <a:t>="</a:t>
            </a:r>
            <a:r>
              <a:rPr lang="es-ES" dirty="0" err="1"/>
              <a:t>images</a:t>
            </a:r>
            <a:r>
              <a:rPr lang="es-ES" dirty="0"/>
              <a:t>/nosotros.jpg" </a:t>
            </a:r>
            <a:r>
              <a:rPr lang="es-ES" dirty="0" err="1"/>
              <a:t>alt</a:t>
            </a:r>
            <a:r>
              <a:rPr lang="es-ES" dirty="0"/>
              <a:t>=""&gt;</a:t>
            </a:r>
          </a:p>
          <a:p>
            <a:r>
              <a:rPr lang="es-ES" dirty="0"/>
              <a:t>                &lt;/</a:t>
            </a:r>
            <a:r>
              <a:rPr lang="es-ES" dirty="0" err="1"/>
              <a:t>div</a:t>
            </a:r>
            <a:r>
              <a:rPr lang="es-E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3385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D1CE7D-9175-EFCD-938B-8D09E670C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634" y="344556"/>
            <a:ext cx="7693715" cy="6513443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&lt;</a:t>
            </a:r>
            <a:r>
              <a:rPr lang="es-ES" dirty="0" err="1"/>
              <a:t>div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="res-des </a:t>
            </a:r>
            <a:r>
              <a:rPr lang="es-ES" dirty="0" err="1"/>
              <a:t>pad-rig</a:t>
            </a:r>
            <a:r>
              <a:rPr lang="es-ES" dirty="0"/>
              <a:t>"&gt;</a:t>
            </a:r>
          </a:p>
          <a:p>
            <a:r>
              <a:rPr lang="es-ES" dirty="0"/>
              <a:t>                    &lt;</a:t>
            </a:r>
            <a:r>
              <a:rPr lang="es-ES" dirty="0" err="1"/>
              <a:t>div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="global"&gt;</a:t>
            </a:r>
          </a:p>
          <a:p>
            <a:r>
              <a:rPr lang="es-ES" dirty="0"/>
              <a:t>                        &lt;h2 </a:t>
            </a:r>
            <a:r>
              <a:rPr lang="es-ES" dirty="0" err="1"/>
              <a:t>class</a:t>
            </a:r>
            <a:r>
              <a:rPr lang="es-ES" dirty="0"/>
              <a:t>="h2-sub"&gt;</a:t>
            </a:r>
          </a:p>
          <a:p>
            <a:r>
              <a:rPr lang="es-ES" dirty="0"/>
              <a:t>                            &lt;</a:t>
            </a:r>
            <a:r>
              <a:rPr lang="es-ES" dirty="0" err="1"/>
              <a:t>span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="fil"&gt;D&lt;/</a:t>
            </a:r>
            <a:r>
              <a:rPr lang="es-ES" dirty="0" err="1"/>
              <a:t>span</a:t>
            </a:r>
            <a:r>
              <a:rPr lang="es-ES" dirty="0"/>
              <a:t>&gt;</a:t>
            </a:r>
            <a:r>
              <a:rPr lang="es-ES" dirty="0" err="1"/>
              <a:t>escubre</a:t>
            </a:r>
            <a:endParaRPr lang="es-ES" dirty="0"/>
          </a:p>
          <a:p>
            <a:r>
              <a:rPr lang="es-ES" dirty="0"/>
              <a:t>                        &lt;/h2&gt;</a:t>
            </a:r>
          </a:p>
          <a:p>
            <a:r>
              <a:rPr lang="es-ES" dirty="0"/>
              <a:t>                        &lt;h1 </a:t>
            </a:r>
            <a:r>
              <a:rPr lang="es-ES" dirty="0" err="1"/>
              <a:t>class</a:t>
            </a:r>
            <a:r>
              <a:rPr lang="es-ES" dirty="0"/>
              <a:t>="head </a:t>
            </a:r>
            <a:r>
              <a:rPr lang="es-ES" dirty="0" err="1"/>
              <a:t>hea-dark</a:t>
            </a:r>
            <a:r>
              <a:rPr lang="es-ES" dirty="0"/>
              <a:t>"&gt;La Historia&lt;/h1&gt;</a:t>
            </a:r>
          </a:p>
          <a:p>
            <a:r>
              <a:rPr lang="es-ES" dirty="0"/>
              <a:t>                        &lt;</a:t>
            </a:r>
            <a:r>
              <a:rPr lang="es-ES" dirty="0" err="1"/>
              <a:t>div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circle</a:t>
            </a:r>
            <a:r>
              <a:rPr lang="es-ES" dirty="0"/>
              <a:t>"&gt;</a:t>
            </a:r>
          </a:p>
          <a:p>
            <a:r>
              <a:rPr lang="es-ES" dirty="0"/>
              <a:t>                            &lt;i </a:t>
            </a:r>
            <a:r>
              <a:rPr lang="es-ES" dirty="0" err="1"/>
              <a:t>class</a:t>
            </a:r>
            <a:r>
              <a:rPr lang="es-ES" dirty="0"/>
              <a:t>="fas fa-</a:t>
            </a:r>
            <a:r>
              <a:rPr lang="es-ES" dirty="0" err="1"/>
              <a:t>circle</a:t>
            </a:r>
            <a:r>
              <a:rPr lang="es-ES" dirty="0"/>
              <a:t>"&gt;&lt;/i&gt;</a:t>
            </a:r>
          </a:p>
          <a:p>
            <a:r>
              <a:rPr lang="es-ES" dirty="0"/>
              <a:t>                        &lt;/</a:t>
            </a:r>
            <a:r>
              <a:rPr lang="es-ES" dirty="0" err="1"/>
              <a:t>div</a:t>
            </a:r>
            <a:r>
              <a:rPr lang="es-ES" dirty="0"/>
              <a:t>&gt;</a:t>
            </a:r>
          </a:p>
          <a:p>
            <a:r>
              <a:rPr lang="es-ES" dirty="0"/>
              <a:t>                    &lt;/</a:t>
            </a:r>
            <a:r>
              <a:rPr lang="es-ES" dirty="0" err="1"/>
              <a:t>div</a:t>
            </a:r>
            <a:r>
              <a:rPr lang="es-ES" dirty="0"/>
              <a:t>&gt;</a:t>
            </a:r>
          </a:p>
          <a:p>
            <a:r>
              <a:rPr lang="es-ES" dirty="0"/>
              <a:t>                    &lt;p&gt;</a:t>
            </a:r>
          </a:p>
          <a:p>
            <a:r>
              <a:rPr lang="es-ES" dirty="0"/>
              <a:t>Párrafo </a:t>
            </a:r>
            <a:r>
              <a:rPr lang="es-ES" dirty="0" err="1"/>
              <a:t>aqui</a:t>
            </a:r>
            <a:endParaRPr lang="es-ES" dirty="0"/>
          </a:p>
          <a:p>
            <a:r>
              <a:rPr lang="es-ES" dirty="0"/>
              <a:t>&lt;/p&gt;</a:t>
            </a:r>
          </a:p>
          <a:p>
            <a:r>
              <a:rPr lang="es-ES" dirty="0"/>
              <a:t>                    &lt;a </a:t>
            </a:r>
            <a:r>
              <a:rPr lang="es-ES" dirty="0" err="1"/>
              <a:t>href</a:t>
            </a:r>
            <a:r>
              <a:rPr lang="es-ES" dirty="0"/>
              <a:t>="#"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btn</a:t>
            </a:r>
            <a:r>
              <a:rPr lang="es-ES" dirty="0"/>
              <a:t> </a:t>
            </a:r>
            <a:r>
              <a:rPr lang="es-ES" dirty="0" err="1"/>
              <a:t>cta-btn</a:t>
            </a:r>
            <a:r>
              <a:rPr lang="es-ES" dirty="0"/>
              <a:t>"&gt;Nosotros&lt;/a&gt;</a:t>
            </a:r>
          </a:p>
          <a:p>
            <a:r>
              <a:rPr lang="es-ES" dirty="0"/>
              <a:t>                &lt;/</a:t>
            </a:r>
            <a:r>
              <a:rPr lang="es-ES" dirty="0" err="1"/>
              <a:t>div</a:t>
            </a:r>
            <a:r>
              <a:rPr lang="es-ES" dirty="0"/>
              <a:t>&gt;</a:t>
            </a:r>
          </a:p>
          <a:p>
            <a:endParaRPr lang="es-ES" dirty="0"/>
          </a:p>
          <a:p>
            <a:r>
              <a:rPr lang="es-ES" dirty="0"/>
              <a:t>            &lt;/</a:t>
            </a:r>
            <a:r>
              <a:rPr lang="es-ES" dirty="0" err="1"/>
              <a:t>div</a:t>
            </a:r>
            <a:r>
              <a:rPr lang="es-ES" dirty="0"/>
              <a:t>&gt;</a:t>
            </a:r>
          </a:p>
          <a:p>
            <a:r>
              <a:rPr lang="es-ES" dirty="0"/>
              <a:t>        &lt;/</a:t>
            </a:r>
            <a:r>
              <a:rPr lang="es-ES" dirty="0" err="1"/>
              <a:t>div</a:t>
            </a:r>
            <a:r>
              <a:rPr lang="es-ES" dirty="0"/>
              <a:t>&gt;</a:t>
            </a:r>
          </a:p>
          <a:p>
            <a:r>
              <a:rPr lang="es-ES" dirty="0"/>
              <a:t>    &lt;/</a:t>
            </a:r>
            <a:r>
              <a:rPr lang="es-ES" dirty="0" err="1"/>
              <a:t>section</a:t>
            </a:r>
            <a:r>
              <a:rPr lang="es-E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83508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402484-3F84-22B2-C0A9-4BBC3A10B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8" y="106016"/>
            <a:ext cx="7799732" cy="6573079"/>
          </a:xfrm>
        </p:spPr>
        <p:txBody>
          <a:bodyPr numCol="2">
            <a:normAutofit fontScale="47500" lnSpcReduction="20000"/>
          </a:bodyPr>
          <a:lstStyle/>
          <a:p>
            <a:r>
              <a:rPr lang="es-ES" dirty="0"/>
              <a:t>&lt;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="taste </a:t>
            </a:r>
            <a:r>
              <a:rPr lang="es-ES" dirty="0" err="1"/>
              <a:t>bt</a:t>
            </a:r>
            <a:r>
              <a:rPr lang="es-ES" dirty="0"/>
              <a:t>"&gt;</a:t>
            </a:r>
          </a:p>
          <a:p>
            <a:r>
              <a:rPr lang="es-ES" dirty="0"/>
              <a:t>        &lt;</a:t>
            </a:r>
            <a:r>
              <a:rPr lang="es-ES" dirty="0" err="1"/>
              <a:t>div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="container"&gt;</a:t>
            </a:r>
          </a:p>
          <a:p>
            <a:r>
              <a:rPr lang="es-ES" dirty="0"/>
              <a:t>            &lt;</a:t>
            </a:r>
            <a:r>
              <a:rPr lang="es-ES" dirty="0" err="1"/>
              <a:t>div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="global"&gt;</a:t>
            </a:r>
          </a:p>
          <a:p>
            <a:r>
              <a:rPr lang="es-ES" dirty="0"/>
              <a:t>                &lt;h2 </a:t>
            </a:r>
            <a:r>
              <a:rPr lang="es-ES" dirty="0" err="1"/>
              <a:t>class</a:t>
            </a:r>
            <a:r>
              <a:rPr lang="es-ES" dirty="0"/>
              <a:t>="h2-sub"&gt;</a:t>
            </a:r>
          </a:p>
          <a:p>
            <a:r>
              <a:rPr lang="es-ES" dirty="0"/>
              <a:t>                    &lt;</a:t>
            </a:r>
            <a:r>
              <a:rPr lang="es-ES" dirty="0" err="1"/>
              <a:t>span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="fil"&gt;&lt;/</a:t>
            </a:r>
            <a:r>
              <a:rPr lang="es-ES" dirty="0" err="1"/>
              <a:t>span</a:t>
            </a:r>
            <a:r>
              <a:rPr lang="es-ES" dirty="0"/>
              <a:t>&gt;Platillos</a:t>
            </a:r>
          </a:p>
          <a:p>
            <a:r>
              <a:rPr lang="es-ES" dirty="0"/>
              <a:t>                &lt;/h2&gt;</a:t>
            </a:r>
          </a:p>
          <a:p>
            <a:r>
              <a:rPr lang="es-ES" dirty="0"/>
              <a:t>                &lt;h1 </a:t>
            </a:r>
            <a:r>
              <a:rPr lang="es-ES" dirty="0" err="1"/>
              <a:t>class</a:t>
            </a:r>
            <a:r>
              <a:rPr lang="es-ES" dirty="0"/>
              <a:t>="head"&gt;La Italiana-Norteña&lt;/h1&gt;</a:t>
            </a:r>
          </a:p>
          <a:p>
            <a:r>
              <a:rPr lang="es-ES" dirty="0"/>
              <a:t>            &lt;/</a:t>
            </a:r>
            <a:r>
              <a:rPr lang="es-ES" dirty="0" err="1"/>
              <a:t>div</a:t>
            </a:r>
            <a:r>
              <a:rPr lang="es-ES" dirty="0"/>
              <a:t>&gt;</a:t>
            </a:r>
          </a:p>
          <a:p>
            <a:r>
              <a:rPr lang="es-ES" dirty="0"/>
              <a:t>        &lt;/</a:t>
            </a:r>
            <a:r>
              <a:rPr lang="es-ES" dirty="0" err="1"/>
              <a:t>div</a:t>
            </a:r>
            <a:r>
              <a:rPr lang="es-ES" dirty="0"/>
              <a:t>&gt;</a:t>
            </a:r>
          </a:p>
          <a:p>
            <a:r>
              <a:rPr lang="es-ES" dirty="0"/>
              <a:t>    &lt;/</a:t>
            </a:r>
            <a:r>
              <a:rPr lang="es-ES" dirty="0" err="1"/>
              <a:t>section</a:t>
            </a:r>
            <a:r>
              <a:rPr lang="es-ES" dirty="0"/>
              <a:t>&gt;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    &lt;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="disco"&gt;</a:t>
            </a:r>
          </a:p>
          <a:p>
            <a:r>
              <a:rPr lang="es-ES" dirty="0"/>
              <a:t>        &lt;</a:t>
            </a:r>
            <a:r>
              <a:rPr lang="es-ES" dirty="0" err="1"/>
              <a:t>div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="container"&gt;</a:t>
            </a:r>
          </a:p>
          <a:p>
            <a:r>
              <a:rPr lang="es-ES" dirty="0"/>
              <a:t>            &lt;</a:t>
            </a:r>
            <a:r>
              <a:rPr lang="es-ES" dirty="0" err="1"/>
              <a:t>div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="res-</a:t>
            </a:r>
            <a:r>
              <a:rPr lang="es-ES" dirty="0" err="1"/>
              <a:t>info</a:t>
            </a:r>
            <a:r>
              <a:rPr lang="es-ES" dirty="0"/>
              <a:t>"&gt;</a:t>
            </a:r>
          </a:p>
          <a:p>
            <a:r>
              <a:rPr lang="es-ES" dirty="0"/>
              <a:t>                &lt;</a:t>
            </a:r>
            <a:r>
              <a:rPr lang="es-ES" dirty="0" err="1"/>
              <a:t>div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="res-des"&gt;</a:t>
            </a:r>
          </a:p>
          <a:p>
            <a:r>
              <a:rPr lang="es-ES" dirty="0"/>
              <a:t>                    &lt;</a:t>
            </a:r>
            <a:r>
              <a:rPr lang="es-ES" dirty="0" err="1"/>
              <a:t>div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="global"&gt;</a:t>
            </a:r>
          </a:p>
          <a:p>
            <a:r>
              <a:rPr lang="es-ES" dirty="0"/>
              <a:t>                        &lt;h2 </a:t>
            </a:r>
            <a:r>
              <a:rPr lang="es-ES" dirty="0" err="1"/>
              <a:t>class</a:t>
            </a:r>
            <a:r>
              <a:rPr lang="es-ES" dirty="0"/>
              <a:t>="h2-sub"&gt;</a:t>
            </a:r>
          </a:p>
          <a:p>
            <a:r>
              <a:rPr lang="es-ES" dirty="0"/>
              <a:t>                            &lt;</a:t>
            </a:r>
            <a:r>
              <a:rPr lang="es-ES" dirty="0" err="1"/>
              <a:t>span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="fil"&gt;D&lt;/</a:t>
            </a:r>
            <a:r>
              <a:rPr lang="es-ES" dirty="0" err="1"/>
              <a:t>span</a:t>
            </a:r>
            <a:r>
              <a:rPr lang="es-ES" dirty="0"/>
              <a:t>&gt;</a:t>
            </a:r>
            <a:r>
              <a:rPr lang="es-ES" dirty="0" err="1"/>
              <a:t>escubre</a:t>
            </a:r>
            <a:endParaRPr lang="es-ES" dirty="0"/>
          </a:p>
          <a:p>
            <a:r>
              <a:rPr lang="es-ES" dirty="0"/>
              <a:t>                        &lt;/h2&gt;</a:t>
            </a:r>
          </a:p>
          <a:p>
            <a:r>
              <a:rPr lang="es-ES" dirty="0"/>
              <a:t>                        &lt;h1 </a:t>
            </a:r>
            <a:r>
              <a:rPr lang="es-ES" dirty="0" err="1"/>
              <a:t>class</a:t>
            </a:r>
            <a:r>
              <a:rPr lang="es-ES" dirty="0"/>
              <a:t>="head </a:t>
            </a:r>
            <a:r>
              <a:rPr lang="es-ES" dirty="0" err="1"/>
              <a:t>hea-dark</a:t>
            </a:r>
            <a:r>
              <a:rPr lang="es-ES" dirty="0"/>
              <a:t>"&gt;Pastas&lt;/h1&gt;</a:t>
            </a:r>
          </a:p>
          <a:p>
            <a:r>
              <a:rPr lang="es-ES" dirty="0"/>
              <a:t>                        &lt;</a:t>
            </a:r>
            <a:r>
              <a:rPr lang="es-ES" dirty="0" err="1"/>
              <a:t>div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circle</a:t>
            </a:r>
            <a:r>
              <a:rPr lang="es-ES" dirty="0"/>
              <a:t>"&gt;</a:t>
            </a:r>
          </a:p>
          <a:p>
            <a:r>
              <a:rPr lang="es-ES" dirty="0"/>
              <a:t>                            &lt;i </a:t>
            </a:r>
            <a:r>
              <a:rPr lang="es-ES" dirty="0" err="1"/>
              <a:t>class</a:t>
            </a:r>
            <a:r>
              <a:rPr lang="es-ES" dirty="0"/>
              <a:t>="fas fa-</a:t>
            </a:r>
            <a:r>
              <a:rPr lang="es-ES" dirty="0" err="1"/>
              <a:t>circle</a:t>
            </a:r>
            <a:r>
              <a:rPr lang="es-ES" dirty="0"/>
              <a:t>"&gt;&lt;/i&gt;</a:t>
            </a:r>
          </a:p>
          <a:p>
            <a:r>
              <a:rPr lang="es-ES" dirty="0"/>
              <a:t>                        &lt;/</a:t>
            </a:r>
            <a:r>
              <a:rPr lang="es-ES" dirty="0" err="1"/>
              <a:t>div</a:t>
            </a:r>
            <a:r>
              <a:rPr lang="es-ES" dirty="0"/>
              <a:t>&gt;</a:t>
            </a:r>
          </a:p>
          <a:p>
            <a:r>
              <a:rPr lang="es-ES" dirty="0"/>
              <a:t>                    &lt;/</a:t>
            </a:r>
            <a:r>
              <a:rPr lang="es-ES" dirty="0" err="1"/>
              <a:t>div</a:t>
            </a:r>
            <a:r>
              <a:rPr lang="es-ES" dirty="0"/>
              <a:t>&gt;</a:t>
            </a:r>
          </a:p>
          <a:p>
            <a:r>
              <a:rPr lang="es-ES" dirty="0"/>
              <a:t>                    &lt;p&gt;</a:t>
            </a:r>
          </a:p>
          <a:p>
            <a:r>
              <a:rPr lang="es-ES" dirty="0"/>
              <a:t>                       Ricas pastas elaboradas con productos de calidad, frutas y verduras </a:t>
            </a:r>
            <a:r>
              <a:rPr lang="es-ES" dirty="0" err="1"/>
              <a:t>organicas</a:t>
            </a:r>
            <a:r>
              <a:rPr lang="es-ES" dirty="0"/>
              <a:t> combinadas con recetas italianas-Norteñas-Mexicanas. Exquisitas especias de origen </a:t>
            </a:r>
            <a:r>
              <a:rPr lang="es-ES" dirty="0" err="1"/>
              <a:t>organico</a:t>
            </a:r>
            <a:r>
              <a:rPr lang="es-ES" dirty="0"/>
              <a:t>, come saludable come en la "La Italiana-Norteña"</a:t>
            </a:r>
          </a:p>
          <a:p>
            <a:r>
              <a:rPr lang="es-ES" dirty="0"/>
              <a:t>                    &lt;/p&gt;</a:t>
            </a:r>
          </a:p>
          <a:p>
            <a:r>
              <a:rPr lang="es-ES" dirty="0"/>
              <a:t>                    &lt;a </a:t>
            </a:r>
            <a:r>
              <a:rPr lang="es-ES" dirty="0" err="1"/>
              <a:t>href</a:t>
            </a:r>
            <a:r>
              <a:rPr lang="es-ES" dirty="0"/>
              <a:t>="#"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btn</a:t>
            </a:r>
            <a:r>
              <a:rPr lang="es-ES" dirty="0"/>
              <a:t> </a:t>
            </a:r>
            <a:r>
              <a:rPr lang="es-ES" dirty="0" err="1"/>
              <a:t>cta-btn</a:t>
            </a:r>
            <a:r>
              <a:rPr lang="es-ES" dirty="0"/>
              <a:t>"&gt;Pide el </a:t>
            </a:r>
            <a:r>
              <a:rPr lang="es-ES" dirty="0" err="1"/>
              <a:t>menu</a:t>
            </a:r>
            <a:r>
              <a:rPr lang="es-ES" dirty="0"/>
              <a:t>&lt;/a&gt;</a:t>
            </a:r>
          </a:p>
          <a:p>
            <a:r>
              <a:rPr lang="es-ES" dirty="0"/>
              <a:t>                &lt;/</a:t>
            </a:r>
            <a:r>
              <a:rPr lang="es-ES" dirty="0" err="1"/>
              <a:t>div</a:t>
            </a:r>
            <a:r>
              <a:rPr lang="es-ES" dirty="0"/>
              <a:t>&gt;</a:t>
            </a:r>
          </a:p>
          <a:p>
            <a:r>
              <a:rPr lang="es-ES" dirty="0"/>
              <a:t>                &lt;</a:t>
            </a:r>
            <a:r>
              <a:rPr lang="es-ES" dirty="0" err="1"/>
              <a:t>div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image-group</a:t>
            </a:r>
            <a:r>
              <a:rPr lang="es-ES" dirty="0"/>
              <a:t> </a:t>
            </a:r>
            <a:r>
              <a:rPr lang="es-ES" dirty="0" err="1"/>
              <a:t>pad-rig</a:t>
            </a:r>
            <a:r>
              <a:rPr lang="es-ES" dirty="0"/>
              <a:t>"&gt;</a:t>
            </a:r>
          </a:p>
          <a:p>
            <a:r>
              <a:rPr lang="es-ES" dirty="0"/>
              <a:t>                    &lt;</a:t>
            </a:r>
            <a:r>
              <a:rPr lang="es-ES" dirty="0" err="1"/>
              <a:t>img</a:t>
            </a:r>
            <a:r>
              <a:rPr lang="es-ES" dirty="0"/>
              <a:t> </a:t>
            </a:r>
            <a:r>
              <a:rPr lang="es-ES" dirty="0" err="1"/>
              <a:t>src</a:t>
            </a:r>
            <a:r>
              <a:rPr lang="es-ES" dirty="0"/>
              <a:t>="</a:t>
            </a:r>
            <a:r>
              <a:rPr lang="es-ES" dirty="0" err="1"/>
              <a:t>images</a:t>
            </a:r>
            <a:r>
              <a:rPr lang="es-ES" dirty="0"/>
              <a:t>/menu-1.jpg" </a:t>
            </a:r>
            <a:r>
              <a:rPr lang="es-ES" dirty="0" err="1"/>
              <a:t>alt</a:t>
            </a:r>
            <a:r>
              <a:rPr lang="es-ES" dirty="0"/>
              <a:t>=""&gt;</a:t>
            </a:r>
          </a:p>
          <a:p>
            <a:r>
              <a:rPr lang="es-ES" dirty="0"/>
              <a:t>                    &lt;</a:t>
            </a:r>
            <a:r>
              <a:rPr lang="es-ES" dirty="0" err="1"/>
              <a:t>img</a:t>
            </a:r>
            <a:r>
              <a:rPr lang="es-ES" dirty="0"/>
              <a:t> </a:t>
            </a:r>
            <a:r>
              <a:rPr lang="es-ES" dirty="0" err="1"/>
              <a:t>src</a:t>
            </a:r>
            <a:r>
              <a:rPr lang="es-ES" dirty="0"/>
              <a:t>="</a:t>
            </a:r>
            <a:r>
              <a:rPr lang="es-ES" dirty="0" err="1"/>
              <a:t>images</a:t>
            </a:r>
            <a:r>
              <a:rPr lang="es-ES" dirty="0"/>
              <a:t>/menu-2.jpg" </a:t>
            </a:r>
            <a:r>
              <a:rPr lang="es-ES" dirty="0" err="1"/>
              <a:t>alt</a:t>
            </a:r>
            <a:r>
              <a:rPr lang="es-ES" dirty="0"/>
              <a:t>=""&gt;</a:t>
            </a:r>
          </a:p>
          <a:p>
            <a:r>
              <a:rPr lang="es-ES" dirty="0"/>
              <a:t>                    &lt;</a:t>
            </a:r>
            <a:r>
              <a:rPr lang="es-ES" dirty="0" err="1"/>
              <a:t>img</a:t>
            </a:r>
            <a:r>
              <a:rPr lang="es-ES" dirty="0"/>
              <a:t> </a:t>
            </a:r>
            <a:r>
              <a:rPr lang="es-ES" dirty="0" err="1"/>
              <a:t>src</a:t>
            </a:r>
            <a:r>
              <a:rPr lang="es-ES" dirty="0"/>
              <a:t>="</a:t>
            </a:r>
            <a:r>
              <a:rPr lang="es-ES" dirty="0" err="1"/>
              <a:t>images</a:t>
            </a:r>
            <a:r>
              <a:rPr lang="es-ES" dirty="0"/>
              <a:t>/menu-3.jpg" </a:t>
            </a:r>
            <a:r>
              <a:rPr lang="es-ES" dirty="0" err="1"/>
              <a:t>alt</a:t>
            </a:r>
            <a:r>
              <a:rPr lang="es-ES" dirty="0"/>
              <a:t>=""&gt;</a:t>
            </a:r>
          </a:p>
          <a:p>
            <a:r>
              <a:rPr lang="es-ES" dirty="0"/>
              <a:t>                    &lt;</a:t>
            </a:r>
            <a:r>
              <a:rPr lang="es-ES" dirty="0" err="1"/>
              <a:t>img</a:t>
            </a:r>
            <a:r>
              <a:rPr lang="es-ES" dirty="0"/>
              <a:t> </a:t>
            </a:r>
            <a:r>
              <a:rPr lang="es-ES" dirty="0" err="1"/>
              <a:t>src</a:t>
            </a:r>
            <a:r>
              <a:rPr lang="es-ES" dirty="0"/>
              <a:t>="</a:t>
            </a:r>
            <a:r>
              <a:rPr lang="es-ES" dirty="0" err="1"/>
              <a:t>images</a:t>
            </a:r>
            <a:r>
              <a:rPr lang="es-ES" dirty="0"/>
              <a:t>/menu-4.jpg" </a:t>
            </a:r>
            <a:r>
              <a:rPr lang="es-ES" dirty="0" err="1"/>
              <a:t>alt</a:t>
            </a:r>
            <a:r>
              <a:rPr lang="es-ES" dirty="0"/>
              <a:t>=""&gt;</a:t>
            </a:r>
          </a:p>
          <a:p>
            <a:r>
              <a:rPr lang="es-ES" dirty="0"/>
              <a:t>                &lt;/</a:t>
            </a:r>
            <a:r>
              <a:rPr lang="es-ES" dirty="0" err="1"/>
              <a:t>div</a:t>
            </a:r>
            <a:r>
              <a:rPr lang="es-E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5269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FC1157-6223-22F8-9363-CAA6C4A5F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265043"/>
            <a:ext cx="7746724" cy="5911920"/>
          </a:xfrm>
        </p:spPr>
        <p:txBody>
          <a:bodyPr numCol="2">
            <a:normAutofit fontScale="55000" lnSpcReduction="20000"/>
          </a:bodyPr>
          <a:lstStyle/>
          <a:p>
            <a:r>
              <a:rPr lang="es-ES" dirty="0"/>
              <a:t> &lt;/</a:t>
            </a:r>
            <a:r>
              <a:rPr lang="es-ES" dirty="0" err="1"/>
              <a:t>div</a:t>
            </a:r>
            <a:r>
              <a:rPr lang="es-ES" dirty="0"/>
              <a:t>&gt;</a:t>
            </a:r>
          </a:p>
          <a:p>
            <a:r>
              <a:rPr lang="es-ES" dirty="0"/>
              <a:t>        &lt;/</a:t>
            </a:r>
            <a:r>
              <a:rPr lang="es-ES" dirty="0" err="1"/>
              <a:t>div</a:t>
            </a:r>
            <a:r>
              <a:rPr lang="es-ES" dirty="0"/>
              <a:t>&gt;</a:t>
            </a:r>
          </a:p>
          <a:p>
            <a:r>
              <a:rPr lang="es-ES" dirty="0"/>
              <a:t>    &lt;/</a:t>
            </a:r>
            <a:r>
              <a:rPr lang="es-ES" dirty="0" err="1"/>
              <a:t>section</a:t>
            </a:r>
            <a:r>
              <a:rPr lang="es-ES" dirty="0"/>
              <a:t>&gt;</a:t>
            </a:r>
          </a:p>
          <a:p>
            <a:endParaRPr lang="es-ES" dirty="0"/>
          </a:p>
          <a:p>
            <a:r>
              <a:rPr lang="es-ES" dirty="0"/>
              <a:t>    &lt;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="pb </a:t>
            </a:r>
            <a:r>
              <a:rPr lang="es-ES" dirty="0" err="1"/>
              <a:t>bt</a:t>
            </a:r>
            <a:r>
              <a:rPr lang="es-ES" dirty="0"/>
              <a:t>"&gt;</a:t>
            </a:r>
          </a:p>
          <a:p>
            <a:r>
              <a:rPr lang="es-ES" dirty="0"/>
              <a:t>        &lt;</a:t>
            </a:r>
            <a:r>
              <a:rPr lang="es-ES" dirty="0" err="1"/>
              <a:t>div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="container"&gt;</a:t>
            </a:r>
          </a:p>
          <a:p>
            <a:r>
              <a:rPr lang="es-ES" dirty="0"/>
              <a:t>            &lt;</a:t>
            </a:r>
            <a:r>
              <a:rPr lang="es-ES" dirty="0" err="1"/>
              <a:t>div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="global"&gt;</a:t>
            </a:r>
          </a:p>
          <a:p>
            <a:r>
              <a:rPr lang="es-ES" dirty="0"/>
              <a:t>                &lt;h2 </a:t>
            </a:r>
            <a:r>
              <a:rPr lang="es-ES" dirty="0" err="1"/>
              <a:t>class</a:t>
            </a:r>
            <a:r>
              <a:rPr lang="es-ES" dirty="0"/>
              <a:t>="h2-sub"&gt;</a:t>
            </a:r>
          </a:p>
          <a:p>
            <a:r>
              <a:rPr lang="es-ES" dirty="0"/>
              <a:t>                    &lt;</a:t>
            </a:r>
            <a:r>
              <a:rPr lang="es-ES" dirty="0" err="1"/>
              <a:t>span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="fil"&gt;P&lt;/</a:t>
            </a:r>
            <a:r>
              <a:rPr lang="es-ES" dirty="0" err="1"/>
              <a:t>span</a:t>
            </a:r>
            <a:r>
              <a:rPr lang="es-ES" dirty="0"/>
              <a:t>&gt;latillos</a:t>
            </a:r>
          </a:p>
          <a:p>
            <a:r>
              <a:rPr lang="es-ES" dirty="0"/>
              <a:t>                &lt;/h2&gt;</a:t>
            </a:r>
          </a:p>
          <a:p>
            <a:r>
              <a:rPr lang="es-ES" dirty="0"/>
              <a:t>                &lt;h1 </a:t>
            </a:r>
            <a:r>
              <a:rPr lang="es-ES" dirty="0" err="1"/>
              <a:t>class</a:t>
            </a:r>
            <a:r>
              <a:rPr lang="es-ES" dirty="0"/>
              <a:t>="head"&gt;La Italiana-Norteña&lt;/h1&gt;</a:t>
            </a:r>
          </a:p>
          <a:p>
            <a:r>
              <a:rPr lang="es-ES" dirty="0"/>
              <a:t>            &lt;/</a:t>
            </a:r>
            <a:r>
              <a:rPr lang="es-ES" dirty="0" err="1"/>
              <a:t>div</a:t>
            </a:r>
            <a:r>
              <a:rPr lang="es-ES" dirty="0"/>
              <a:t>&gt;</a:t>
            </a:r>
          </a:p>
          <a:p>
            <a:r>
              <a:rPr lang="es-ES" dirty="0"/>
              <a:t>        &lt;/</a:t>
            </a:r>
            <a:r>
              <a:rPr lang="es-ES" dirty="0" err="1"/>
              <a:t>div</a:t>
            </a:r>
            <a:r>
              <a:rPr lang="es-ES" dirty="0"/>
              <a:t>&gt;</a:t>
            </a:r>
          </a:p>
          <a:p>
            <a:r>
              <a:rPr lang="es-ES" dirty="0"/>
              <a:t>    &lt;/</a:t>
            </a:r>
            <a:r>
              <a:rPr lang="es-ES" dirty="0" err="1"/>
              <a:t>section</a:t>
            </a:r>
            <a:r>
              <a:rPr lang="es-ES" dirty="0"/>
              <a:t>&gt;</a:t>
            </a:r>
          </a:p>
          <a:p>
            <a:endParaRPr lang="es-ES" dirty="0"/>
          </a:p>
          <a:p>
            <a:r>
              <a:rPr lang="es-ES" dirty="0"/>
              <a:t>    &lt;</a:t>
            </a:r>
            <a:r>
              <a:rPr lang="es-ES" dirty="0" err="1"/>
              <a:t>section</a:t>
            </a:r>
            <a:r>
              <a:rPr lang="es-ES" dirty="0"/>
              <a:t>&gt;</a:t>
            </a:r>
          </a:p>
          <a:p>
            <a:r>
              <a:rPr lang="es-ES" dirty="0"/>
              <a:t>        &lt;</a:t>
            </a:r>
            <a:r>
              <a:rPr lang="es-ES" dirty="0" err="1"/>
              <a:t>div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="container"&gt;</a:t>
            </a:r>
          </a:p>
          <a:p>
            <a:r>
              <a:rPr lang="es-ES" dirty="0"/>
              <a:t>            &lt;</a:t>
            </a:r>
            <a:r>
              <a:rPr lang="es-ES" dirty="0" err="1"/>
              <a:t>div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="res-</a:t>
            </a:r>
            <a:r>
              <a:rPr lang="es-ES" dirty="0" err="1"/>
              <a:t>info</a:t>
            </a:r>
            <a:r>
              <a:rPr lang="es-ES" dirty="0"/>
              <a:t>"&gt;</a:t>
            </a:r>
          </a:p>
          <a:p>
            <a:endParaRPr lang="es-ES" dirty="0"/>
          </a:p>
          <a:p>
            <a:r>
              <a:rPr lang="es-ES" dirty="0"/>
              <a:t>                &lt;</a:t>
            </a:r>
            <a:r>
              <a:rPr lang="es-ES" dirty="0" err="1"/>
              <a:t>div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image-group</a:t>
            </a:r>
            <a:r>
              <a:rPr lang="es-ES" dirty="0"/>
              <a:t>"&gt;</a:t>
            </a:r>
          </a:p>
          <a:p>
            <a:r>
              <a:rPr lang="es-ES" dirty="0"/>
              <a:t>                    &lt;</a:t>
            </a:r>
            <a:r>
              <a:rPr lang="es-ES" dirty="0" err="1"/>
              <a:t>img</a:t>
            </a:r>
            <a:r>
              <a:rPr lang="es-ES" dirty="0"/>
              <a:t> </a:t>
            </a:r>
            <a:r>
              <a:rPr lang="es-ES" dirty="0" err="1"/>
              <a:t>src</a:t>
            </a:r>
            <a:r>
              <a:rPr lang="es-ES" dirty="0"/>
              <a:t>="</a:t>
            </a:r>
            <a:r>
              <a:rPr lang="es-ES" dirty="0" err="1"/>
              <a:t>images</a:t>
            </a:r>
            <a:r>
              <a:rPr lang="es-ES" dirty="0"/>
              <a:t>/deli-1.jpg" </a:t>
            </a:r>
            <a:r>
              <a:rPr lang="es-ES" dirty="0" err="1"/>
              <a:t>alt</a:t>
            </a:r>
            <a:r>
              <a:rPr lang="es-ES" dirty="0"/>
              <a:t>=""&gt;</a:t>
            </a:r>
          </a:p>
          <a:p>
            <a:r>
              <a:rPr lang="es-ES" dirty="0"/>
              <a:t>                    &lt;</a:t>
            </a:r>
            <a:r>
              <a:rPr lang="es-ES" dirty="0" err="1"/>
              <a:t>img</a:t>
            </a:r>
            <a:r>
              <a:rPr lang="es-ES" dirty="0"/>
              <a:t> </a:t>
            </a:r>
            <a:r>
              <a:rPr lang="es-ES" dirty="0" err="1"/>
              <a:t>src</a:t>
            </a:r>
            <a:r>
              <a:rPr lang="es-ES" dirty="0"/>
              <a:t>="</a:t>
            </a:r>
            <a:r>
              <a:rPr lang="es-ES" dirty="0" err="1"/>
              <a:t>images</a:t>
            </a:r>
            <a:r>
              <a:rPr lang="es-ES" dirty="0"/>
              <a:t>/deli-2.jpg" </a:t>
            </a:r>
            <a:r>
              <a:rPr lang="es-ES" dirty="0" err="1"/>
              <a:t>alt</a:t>
            </a:r>
            <a:r>
              <a:rPr lang="es-ES" dirty="0"/>
              <a:t>=""&gt;</a:t>
            </a:r>
          </a:p>
          <a:p>
            <a:r>
              <a:rPr lang="es-ES" dirty="0"/>
              <a:t>                &lt;/</a:t>
            </a:r>
            <a:r>
              <a:rPr lang="es-ES" dirty="0" err="1"/>
              <a:t>div</a:t>
            </a:r>
            <a:r>
              <a:rPr lang="es-ES" dirty="0"/>
              <a:t>&gt;</a:t>
            </a:r>
          </a:p>
          <a:p>
            <a:r>
              <a:rPr lang="es-ES" dirty="0"/>
              <a:t>                &lt;</a:t>
            </a:r>
            <a:r>
              <a:rPr lang="es-ES" dirty="0" err="1"/>
              <a:t>div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="res-des </a:t>
            </a:r>
            <a:r>
              <a:rPr lang="es-ES" dirty="0" err="1"/>
              <a:t>pad-rig</a:t>
            </a:r>
            <a:r>
              <a:rPr lang="es-ES" dirty="0"/>
              <a:t>"&gt;</a:t>
            </a:r>
          </a:p>
          <a:p>
            <a:r>
              <a:rPr lang="es-ES" dirty="0"/>
              <a:t>                    &lt;</a:t>
            </a:r>
            <a:r>
              <a:rPr lang="es-ES" dirty="0" err="1"/>
              <a:t>div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="global"&gt;</a:t>
            </a:r>
          </a:p>
          <a:p>
            <a:r>
              <a:rPr lang="es-ES" dirty="0"/>
              <a:t>                        &lt;h2 </a:t>
            </a:r>
            <a:r>
              <a:rPr lang="es-ES" dirty="0" err="1"/>
              <a:t>class</a:t>
            </a:r>
            <a:r>
              <a:rPr lang="es-ES" dirty="0"/>
              <a:t>="h2-sub"&gt;</a:t>
            </a:r>
          </a:p>
          <a:p>
            <a:r>
              <a:rPr lang="es-ES" dirty="0"/>
              <a:t>                            &lt;</a:t>
            </a:r>
            <a:r>
              <a:rPr lang="es-ES" dirty="0" err="1"/>
              <a:t>span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="fil"&gt;D&lt;/</a:t>
            </a:r>
            <a:r>
              <a:rPr lang="es-ES" dirty="0" err="1"/>
              <a:t>span</a:t>
            </a:r>
            <a:r>
              <a:rPr lang="es-ES" dirty="0"/>
              <a:t>&gt;</a:t>
            </a:r>
            <a:r>
              <a:rPr lang="es-ES" dirty="0" err="1"/>
              <a:t>egusta</a:t>
            </a:r>
            <a:endParaRPr lang="es-ES" dirty="0"/>
          </a:p>
          <a:p>
            <a:r>
              <a:rPr lang="es-ES" dirty="0"/>
              <a:t>                        &lt;/h2&gt;</a:t>
            </a:r>
          </a:p>
          <a:p>
            <a:r>
              <a:rPr lang="es-ES" dirty="0"/>
              <a:t>                        &lt;h1 </a:t>
            </a:r>
            <a:r>
              <a:rPr lang="es-ES" dirty="0" err="1"/>
              <a:t>class</a:t>
            </a:r>
            <a:r>
              <a:rPr lang="es-ES" dirty="0"/>
              <a:t>="head </a:t>
            </a:r>
            <a:r>
              <a:rPr lang="es-ES" dirty="0" err="1"/>
              <a:t>hea-dark</a:t>
            </a:r>
            <a:r>
              <a:rPr lang="es-ES" dirty="0"/>
              <a:t>"&gt;Delicioso </a:t>
            </a:r>
            <a:r>
              <a:rPr lang="es-ES" dirty="0" err="1"/>
              <a:t>menu</a:t>
            </a:r>
            <a:r>
              <a:rPr lang="es-ES" dirty="0"/>
              <a:t>&lt;/h1&gt;</a:t>
            </a:r>
          </a:p>
          <a:p>
            <a:r>
              <a:rPr lang="es-ES" dirty="0"/>
              <a:t>                        &lt;</a:t>
            </a:r>
            <a:r>
              <a:rPr lang="es-ES" dirty="0" err="1"/>
              <a:t>div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circle</a:t>
            </a:r>
            <a:r>
              <a:rPr lang="es-ES" dirty="0"/>
              <a:t>"&gt;</a:t>
            </a:r>
          </a:p>
          <a:p>
            <a:r>
              <a:rPr lang="es-ES" dirty="0"/>
              <a:t>                            &lt;i </a:t>
            </a:r>
            <a:r>
              <a:rPr lang="es-ES" dirty="0" err="1"/>
              <a:t>class</a:t>
            </a:r>
            <a:r>
              <a:rPr lang="es-ES" dirty="0"/>
              <a:t>="fas fa-</a:t>
            </a:r>
            <a:r>
              <a:rPr lang="es-ES" dirty="0" err="1"/>
              <a:t>circle</a:t>
            </a:r>
            <a:r>
              <a:rPr lang="es-ES" dirty="0"/>
              <a:t>"&gt;&lt;/i&gt;</a:t>
            </a:r>
          </a:p>
          <a:p>
            <a:r>
              <a:rPr lang="es-ES" dirty="0"/>
              <a:t>                        &lt;/</a:t>
            </a:r>
            <a:r>
              <a:rPr lang="es-ES" dirty="0" err="1"/>
              <a:t>div</a:t>
            </a:r>
            <a:r>
              <a:rPr lang="es-ES" dirty="0"/>
              <a:t>&gt;</a:t>
            </a:r>
          </a:p>
          <a:p>
            <a:r>
              <a:rPr lang="es-ES" dirty="0"/>
              <a:t>                    &lt;/</a:t>
            </a:r>
            <a:r>
              <a:rPr lang="es-ES" dirty="0" err="1"/>
              <a:t>div</a:t>
            </a:r>
            <a:r>
              <a:rPr lang="es-E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9888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6F06E2-A37B-F81C-4FF1-8FA65B1CC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6" y="119270"/>
            <a:ext cx="8097080" cy="6738730"/>
          </a:xfrm>
        </p:spPr>
        <p:txBody>
          <a:bodyPr numCol="2">
            <a:normAutofit fontScale="40000" lnSpcReduction="20000"/>
          </a:bodyPr>
          <a:lstStyle/>
          <a:p>
            <a:r>
              <a:rPr lang="es-ES" dirty="0"/>
              <a:t> &lt;p&gt;</a:t>
            </a:r>
          </a:p>
          <a:p>
            <a:r>
              <a:rPr lang="es-ES" dirty="0"/>
              <a:t>                        Describe las delicias de </a:t>
            </a:r>
            <a:r>
              <a:rPr lang="es-ES" dirty="0" err="1"/>
              <a:t>Buffets</a:t>
            </a:r>
            <a:r>
              <a:rPr lang="es-ES" dirty="0"/>
              <a:t> para eventos especiales, Bodas, XV años, Bautizos, Compromisos, Despedidas de Solteras, eventos significativos. Disfruta, degusta y se feliz en "La Italiana-Norteña". ¡Te esperamos!&lt;/p&gt;</a:t>
            </a:r>
          </a:p>
          <a:p>
            <a:endParaRPr lang="es-ES" dirty="0"/>
          </a:p>
          <a:p>
            <a:r>
              <a:rPr lang="es-ES" dirty="0"/>
              <a:t>                    &lt;a </a:t>
            </a:r>
            <a:r>
              <a:rPr lang="es-ES" dirty="0" err="1"/>
              <a:t>href</a:t>
            </a:r>
            <a:r>
              <a:rPr lang="es-ES" dirty="0"/>
              <a:t>="#"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btn</a:t>
            </a:r>
            <a:r>
              <a:rPr lang="es-ES" dirty="0"/>
              <a:t> </a:t>
            </a:r>
            <a:r>
              <a:rPr lang="es-ES" dirty="0" err="1"/>
              <a:t>cta-btn</a:t>
            </a:r>
            <a:r>
              <a:rPr lang="es-ES" dirty="0"/>
              <a:t>"&gt;Has una </a:t>
            </a:r>
            <a:r>
              <a:rPr lang="es-ES" dirty="0" err="1"/>
              <a:t>reservacion</a:t>
            </a:r>
            <a:r>
              <a:rPr lang="es-ES" dirty="0"/>
              <a:t>&lt;/a&gt;</a:t>
            </a:r>
          </a:p>
          <a:p>
            <a:r>
              <a:rPr lang="es-ES" dirty="0"/>
              <a:t>                &lt;/</a:t>
            </a:r>
            <a:r>
              <a:rPr lang="es-ES" dirty="0" err="1"/>
              <a:t>div</a:t>
            </a:r>
            <a:r>
              <a:rPr lang="es-ES" dirty="0"/>
              <a:t>&gt;</a:t>
            </a:r>
          </a:p>
          <a:p>
            <a:endParaRPr lang="es-ES" dirty="0"/>
          </a:p>
          <a:p>
            <a:r>
              <a:rPr lang="es-ES" dirty="0"/>
              <a:t>            &lt;/</a:t>
            </a:r>
            <a:r>
              <a:rPr lang="es-ES" dirty="0" err="1"/>
              <a:t>div</a:t>
            </a:r>
            <a:r>
              <a:rPr lang="es-ES" dirty="0"/>
              <a:t>&gt;</a:t>
            </a:r>
          </a:p>
          <a:p>
            <a:r>
              <a:rPr lang="es-ES" dirty="0"/>
              <a:t>        &lt;/</a:t>
            </a:r>
            <a:r>
              <a:rPr lang="es-ES" dirty="0" err="1"/>
              <a:t>div</a:t>
            </a:r>
            <a:r>
              <a:rPr lang="es-ES" dirty="0"/>
              <a:t>&gt;</a:t>
            </a:r>
          </a:p>
          <a:p>
            <a:r>
              <a:rPr lang="es-ES" dirty="0"/>
              <a:t>    &lt;/</a:t>
            </a:r>
            <a:r>
              <a:rPr lang="es-ES" dirty="0" err="1"/>
              <a:t>section</a:t>
            </a:r>
            <a:r>
              <a:rPr lang="es-ES" dirty="0"/>
              <a:t>&gt;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    &lt;</a:t>
            </a:r>
            <a:r>
              <a:rPr lang="es-ES" dirty="0" err="1"/>
              <a:t>footer</a:t>
            </a:r>
            <a:r>
              <a:rPr lang="es-ES" dirty="0"/>
              <a:t>&gt;</a:t>
            </a:r>
          </a:p>
          <a:p>
            <a:r>
              <a:rPr lang="es-ES" dirty="0"/>
              <a:t>        &lt;</a:t>
            </a:r>
            <a:r>
              <a:rPr lang="es-ES" dirty="0" err="1"/>
              <a:t>div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="container"&gt;</a:t>
            </a:r>
          </a:p>
          <a:p>
            <a:r>
              <a:rPr lang="es-ES" dirty="0"/>
              <a:t>            &lt;</a:t>
            </a:r>
            <a:r>
              <a:rPr lang="es-ES" dirty="0" err="1"/>
              <a:t>div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footer-content</a:t>
            </a:r>
            <a:r>
              <a:rPr lang="es-ES" dirty="0"/>
              <a:t>"&gt;</a:t>
            </a:r>
          </a:p>
          <a:p>
            <a:endParaRPr lang="es-ES" dirty="0"/>
          </a:p>
          <a:p>
            <a:r>
              <a:rPr lang="es-ES" dirty="0"/>
              <a:t>                &lt;</a:t>
            </a:r>
            <a:r>
              <a:rPr lang="es-ES" dirty="0" err="1"/>
              <a:t>div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footer-content-about</a:t>
            </a:r>
            <a:r>
              <a:rPr lang="es-ES" dirty="0"/>
              <a:t>"&gt;</a:t>
            </a:r>
          </a:p>
          <a:p>
            <a:r>
              <a:rPr lang="es-ES" dirty="0"/>
              <a:t>                    &lt;h4&gt;Nosotros&lt;/h4&gt;</a:t>
            </a:r>
          </a:p>
          <a:p>
            <a:r>
              <a:rPr lang="es-ES" dirty="0"/>
              <a:t>                    &lt;</a:t>
            </a:r>
            <a:r>
              <a:rPr lang="es-ES" dirty="0" err="1"/>
              <a:t>div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circle</a:t>
            </a:r>
            <a:r>
              <a:rPr lang="es-ES" dirty="0"/>
              <a:t>"&gt;</a:t>
            </a:r>
          </a:p>
          <a:p>
            <a:r>
              <a:rPr lang="es-ES" dirty="0"/>
              <a:t>                        &lt;i </a:t>
            </a:r>
            <a:r>
              <a:rPr lang="es-ES" dirty="0" err="1"/>
              <a:t>class</a:t>
            </a:r>
            <a:r>
              <a:rPr lang="es-ES" dirty="0"/>
              <a:t>="fas fa-</a:t>
            </a:r>
            <a:r>
              <a:rPr lang="es-ES" dirty="0" err="1"/>
              <a:t>circle</a:t>
            </a:r>
            <a:r>
              <a:rPr lang="es-ES" dirty="0"/>
              <a:t>"&gt;&lt;/i&gt;</a:t>
            </a:r>
          </a:p>
          <a:p>
            <a:r>
              <a:rPr lang="es-ES" dirty="0"/>
              <a:t>                    &lt;/</a:t>
            </a:r>
            <a:r>
              <a:rPr lang="es-ES" dirty="0" err="1"/>
              <a:t>div</a:t>
            </a:r>
            <a:r>
              <a:rPr lang="es-ES" dirty="0"/>
              <a:t>&gt;</a:t>
            </a:r>
          </a:p>
          <a:p>
            <a:r>
              <a:rPr lang="es-ES" dirty="0"/>
              <a:t>                    &lt;p&gt;Somos un Restaurante que se enfoca en los valores, principios bajo </a:t>
            </a:r>
            <a:r>
              <a:rPr lang="es-ES" dirty="0" err="1"/>
              <a:t>estandares</a:t>
            </a:r>
            <a:r>
              <a:rPr lang="es-ES" dirty="0"/>
              <a:t> de calidad y cumpliendo con lo mas importante que "Degusten la felicidad de comer y ser feliz"&lt;/p&gt;</a:t>
            </a:r>
          </a:p>
          <a:p>
            <a:r>
              <a:rPr lang="es-ES" dirty="0"/>
              <a:t>                &lt;/</a:t>
            </a:r>
            <a:r>
              <a:rPr lang="es-ES" dirty="0" err="1"/>
              <a:t>div</a:t>
            </a:r>
            <a:r>
              <a:rPr lang="es-ES" dirty="0"/>
              <a:t>&gt;</a:t>
            </a:r>
          </a:p>
          <a:p>
            <a:r>
              <a:rPr lang="es-ES" dirty="0"/>
              <a:t>                &lt;</a:t>
            </a:r>
            <a:r>
              <a:rPr lang="es-ES" dirty="0" err="1"/>
              <a:t>div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footer-div</a:t>
            </a:r>
            <a:r>
              <a:rPr lang="es-ES" dirty="0"/>
              <a:t>"&gt;</a:t>
            </a:r>
          </a:p>
          <a:p>
            <a:r>
              <a:rPr lang="es-ES" dirty="0"/>
              <a:t>                    &lt;</a:t>
            </a:r>
            <a:r>
              <a:rPr lang="es-ES" dirty="0" err="1"/>
              <a:t>div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="social-media"&gt;</a:t>
            </a:r>
          </a:p>
          <a:p>
            <a:r>
              <a:rPr lang="es-ES" dirty="0"/>
              <a:t>                        &lt;h4&gt;</a:t>
            </a:r>
            <a:r>
              <a:rPr lang="es-ES" dirty="0" err="1"/>
              <a:t>Siguenos</a:t>
            </a:r>
            <a:r>
              <a:rPr lang="es-ES" dirty="0"/>
              <a:t>&lt;/h4&gt;</a:t>
            </a:r>
          </a:p>
          <a:p>
            <a:r>
              <a:rPr lang="es-ES" dirty="0"/>
              <a:t>                        &lt;</a:t>
            </a:r>
            <a:r>
              <a:rPr lang="es-ES" dirty="0" err="1"/>
              <a:t>ul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="social-</a:t>
            </a:r>
            <a:r>
              <a:rPr lang="es-ES" dirty="0" err="1"/>
              <a:t>icons</a:t>
            </a:r>
            <a:r>
              <a:rPr lang="es-ES" dirty="0"/>
              <a:t>"&gt;</a:t>
            </a:r>
          </a:p>
          <a:p>
            <a:r>
              <a:rPr lang="es-ES" dirty="0"/>
              <a:t>                            &lt;</a:t>
            </a:r>
            <a:r>
              <a:rPr lang="es-ES" dirty="0" err="1"/>
              <a:t>li</a:t>
            </a:r>
            <a:r>
              <a:rPr lang="es-ES" dirty="0"/>
              <a:t>&gt;</a:t>
            </a:r>
          </a:p>
          <a:p>
            <a:r>
              <a:rPr lang="es-ES" dirty="0"/>
              <a:t>                                &lt;a </a:t>
            </a:r>
            <a:r>
              <a:rPr lang="es-ES" dirty="0" err="1"/>
              <a:t>href</a:t>
            </a:r>
            <a:r>
              <a:rPr lang="es-ES" dirty="0"/>
              <a:t>="#"&gt;&lt;i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fab</a:t>
            </a:r>
            <a:r>
              <a:rPr lang="es-ES" dirty="0"/>
              <a:t> fa-</a:t>
            </a:r>
            <a:r>
              <a:rPr lang="es-ES" dirty="0" err="1"/>
              <a:t>twitter</a:t>
            </a:r>
            <a:r>
              <a:rPr lang="es-ES" dirty="0"/>
              <a:t>"&gt;&lt;/i&gt;&lt;/a&gt;</a:t>
            </a:r>
          </a:p>
          <a:p>
            <a:r>
              <a:rPr lang="es-ES" dirty="0"/>
              <a:t>                            &lt;/</a:t>
            </a:r>
            <a:r>
              <a:rPr lang="es-ES" dirty="0" err="1"/>
              <a:t>li</a:t>
            </a:r>
            <a:r>
              <a:rPr lang="es-ES" dirty="0"/>
              <a:t>&gt;</a:t>
            </a:r>
          </a:p>
          <a:p>
            <a:r>
              <a:rPr lang="es-ES" dirty="0"/>
              <a:t>                            &lt;</a:t>
            </a:r>
            <a:r>
              <a:rPr lang="es-ES" dirty="0" err="1"/>
              <a:t>li</a:t>
            </a:r>
            <a:r>
              <a:rPr lang="es-ES" dirty="0"/>
              <a:t>&gt;</a:t>
            </a:r>
          </a:p>
          <a:p>
            <a:r>
              <a:rPr lang="es-ES" dirty="0"/>
              <a:t>                                &lt;a </a:t>
            </a:r>
            <a:r>
              <a:rPr lang="es-ES" dirty="0" err="1"/>
              <a:t>href</a:t>
            </a:r>
            <a:r>
              <a:rPr lang="es-ES" dirty="0"/>
              <a:t>="#"&gt;&lt;i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fab</a:t>
            </a:r>
            <a:r>
              <a:rPr lang="es-ES" dirty="0"/>
              <a:t> fa-</a:t>
            </a:r>
            <a:r>
              <a:rPr lang="es-ES" dirty="0" err="1"/>
              <a:t>facebook</a:t>
            </a:r>
            <a:r>
              <a:rPr lang="es-ES" dirty="0"/>
              <a:t>-</a:t>
            </a:r>
            <a:r>
              <a:rPr lang="es-ES" dirty="0" err="1"/>
              <a:t>square</a:t>
            </a:r>
            <a:r>
              <a:rPr lang="es-ES" dirty="0"/>
              <a:t>"&gt;&lt;/i&gt;&lt;/a&gt;</a:t>
            </a:r>
          </a:p>
          <a:p>
            <a:r>
              <a:rPr lang="es-ES" dirty="0"/>
              <a:t>                            &lt;/</a:t>
            </a:r>
            <a:r>
              <a:rPr lang="es-ES" dirty="0" err="1"/>
              <a:t>li</a:t>
            </a:r>
            <a:r>
              <a:rPr lang="es-ES" dirty="0"/>
              <a:t>&gt;</a:t>
            </a:r>
          </a:p>
          <a:p>
            <a:r>
              <a:rPr lang="es-ES" dirty="0"/>
              <a:t>                            &lt;</a:t>
            </a:r>
            <a:r>
              <a:rPr lang="es-ES" dirty="0" err="1"/>
              <a:t>li</a:t>
            </a:r>
            <a:r>
              <a:rPr lang="es-ES" dirty="0"/>
              <a:t>&gt;</a:t>
            </a:r>
          </a:p>
          <a:p>
            <a:r>
              <a:rPr lang="es-ES" dirty="0"/>
              <a:t>                                &lt;a </a:t>
            </a:r>
            <a:r>
              <a:rPr lang="es-ES" dirty="0" err="1"/>
              <a:t>href</a:t>
            </a:r>
            <a:r>
              <a:rPr lang="es-ES" dirty="0"/>
              <a:t>="#"&gt;&lt;i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fab</a:t>
            </a:r>
            <a:r>
              <a:rPr lang="es-ES" dirty="0"/>
              <a:t> fa-</a:t>
            </a:r>
            <a:r>
              <a:rPr lang="es-ES" dirty="0" err="1"/>
              <a:t>pinterest</a:t>
            </a:r>
            <a:r>
              <a:rPr lang="es-ES" dirty="0"/>
              <a:t>"&gt;&lt;/i&gt;&lt;/a&gt;</a:t>
            </a:r>
          </a:p>
          <a:p>
            <a:r>
              <a:rPr lang="es-ES" dirty="0"/>
              <a:t>                            &lt;/</a:t>
            </a:r>
            <a:r>
              <a:rPr lang="es-ES" dirty="0" err="1"/>
              <a:t>li</a:t>
            </a:r>
            <a:r>
              <a:rPr lang="es-ES" dirty="0"/>
              <a:t>&gt;</a:t>
            </a:r>
          </a:p>
          <a:p>
            <a:r>
              <a:rPr lang="es-ES" dirty="0"/>
              <a:t>                            &lt;</a:t>
            </a:r>
            <a:r>
              <a:rPr lang="es-ES" dirty="0" err="1"/>
              <a:t>li</a:t>
            </a:r>
            <a:r>
              <a:rPr lang="es-ES" dirty="0"/>
              <a:t>&gt;</a:t>
            </a:r>
          </a:p>
          <a:p>
            <a:r>
              <a:rPr lang="es-ES" dirty="0"/>
              <a:t>                                &lt;a </a:t>
            </a:r>
            <a:r>
              <a:rPr lang="es-ES" dirty="0" err="1"/>
              <a:t>href</a:t>
            </a:r>
            <a:r>
              <a:rPr lang="es-ES" dirty="0"/>
              <a:t>="#"&gt;&lt;i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fab</a:t>
            </a:r>
            <a:r>
              <a:rPr lang="es-ES" dirty="0"/>
              <a:t> fa-</a:t>
            </a:r>
            <a:r>
              <a:rPr lang="es-ES" dirty="0" err="1"/>
              <a:t>linkedin</a:t>
            </a:r>
            <a:r>
              <a:rPr lang="es-ES" dirty="0"/>
              <a:t>-in"&gt;&lt;/i&gt;&lt;/a&gt;</a:t>
            </a:r>
          </a:p>
          <a:p>
            <a:r>
              <a:rPr lang="es-ES" dirty="0"/>
              <a:t>                            &lt;/</a:t>
            </a:r>
            <a:r>
              <a:rPr lang="es-ES" dirty="0" err="1"/>
              <a:t>li</a:t>
            </a:r>
            <a:r>
              <a:rPr lang="es-ES" dirty="0"/>
              <a:t>&gt;</a:t>
            </a:r>
          </a:p>
          <a:p>
            <a:r>
              <a:rPr lang="es-ES" dirty="0"/>
              <a:t>                            &lt;</a:t>
            </a:r>
            <a:r>
              <a:rPr lang="es-ES" dirty="0" err="1"/>
              <a:t>li</a:t>
            </a:r>
            <a:r>
              <a:rPr lang="es-ES" dirty="0"/>
              <a:t>&gt;</a:t>
            </a:r>
          </a:p>
          <a:p>
            <a:r>
              <a:rPr lang="es-ES" dirty="0"/>
              <a:t>                                &lt;a </a:t>
            </a:r>
            <a:r>
              <a:rPr lang="es-ES" dirty="0" err="1"/>
              <a:t>href</a:t>
            </a:r>
            <a:r>
              <a:rPr lang="es-ES" dirty="0"/>
              <a:t>="#"&gt;&lt;i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fab</a:t>
            </a:r>
            <a:r>
              <a:rPr lang="es-ES" dirty="0"/>
              <a:t> fa-</a:t>
            </a:r>
            <a:r>
              <a:rPr lang="es-ES" dirty="0" err="1"/>
              <a:t>tripadvisor</a:t>
            </a:r>
            <a:r>
              <a:rPr lang="es-ES" dirty="0"/>
              <a:t>"&gt;&lt;/i&gt;&lt;/a&gt;</a:t>
            </a:r>
          </a:p>
          <a:p>
            <a:r>
              <a:rPr lang="es-ES" dirty="0"/>
              <a:t>                            &lt;/</a:t>
            </a:r>
            <a:r>
              <a:rPr lang="es-ES" dirty="0" err="1"/>
              <a:t>li</a:t>
            </a:r>
            <a:r>
              <a:rPr lang="es-ES" dirty="0"/>
              <a:t>&gt;</a:t>
            </a:r>
          </a:p>
          <a:p>
            <a:r>
              <a:rPr lang="es-ES" dirty="0"/>
              <a:t>                        &lt;/</a:t>
            </a:r>
            <a:r>
              <a:rPr lang="es-ES" dirty="0" err="1"/>
              <a:t>ul</a:t>
            </a:r>
            <a:r>
              <a:rPr lang="es-ES" dirty="0"/>
              <a:t>&gt;</a:t>
            </a:r>
          </a:p>
          <a:p>
            <a:r>
              <a:rPr lang="es-ES" dirty="0"/>
              <a:t>                    &lt;/</a:t>
            </a:r>
            <a:r>
              <a:rPr lang="es-ES" dirty="0" err="1"/>
              <a:t>div</a:t>
            </a:r>
            <a:r>
              <a:rPr lang="es-ES" dirty="0"/>
              <a:t>&gt;</a:t>
            </a:r>
          </a:p>
          <a:p>
            <a:r>
              <a:rPr lang="es-ES" dirty="0"/>
              <a:t>                    &lt;</a:t>
            </a:r>
            <a:r>
              <a:rPr lang="es-ES" dirty="0" err="1"/>
              <a:t>div</a:t>
            </a:r>
            <a:r>
              <a:rPr lang="es-E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5857825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10_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10_Student presentatio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1559</Words>
  <Application>Microsoft Office PowerPoint</Application>
  <PresentationFormat>Presentación en pantalla (4:3)</PresentationFormat>
  <Paragraphs>231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Courier New</vt:lpstr>
      <vt:lpstr>Tw Cen MT</vt:lpstr>
      <vt:lpstr>Univers</vt:lpstr>
      <vt:lpstr>GradientVTI</vt:lpstr>
      <vt:lpstr>10_Student presentation</vt:lpstr>
      <vt:lpstr>Presentación de PowerPoint</vt:lpstr>
      <vt:lpstr>Etiquetas CSS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NAYELI SUAREZ MELQUIADEZ</dc:creator>
  <cp:lastModifiedBy>NAYELI SUAREZ MELQUIADEZ</cp:lastModifiedBy>
  <cp:revision>2</cp:revision>
  <dcterms:created xsi:type="dcterms:W3CDTF">2022-09-19T23:08:14Z</dcterms:created>
  <dcterms:modified xsi:type="dcterms:W3CDTF">2022-09-19T23:47:26Z</dcterms:modified>
</cp:coreProperties>
</file>