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5"/>
  </p:notesMasterIdLst>
  <p:handoutMasterIdLst>
    <p:handoutMasterId r:id="rId16"/>
  </p:handoutMasterIdLst>
  <p:sldIdLst>
    <p:sldId id="2549" r:id="rId2"/>
    <p:sldId id="2554" r:id="rId3"/>
    <p:sldId id="2553" r:id="rId4"/>
    <p:sldId id="2565" r:id="rId5"/>
    <p:sldId id="2562" r:id="rId6"/>
    <p:sldId id="2563" r:id="rId7"/>
    <p:sldId id="2564" r:id="rId8"/>
    <p:sldId id="2566" r:id="rId9"/>
    <p:sldId id="2574" r:id="rId10"/>
    <p:sldId id="2559" r:id="rId11"/>
    <p:sldId id="2571" r:id="rId12"/>
    <p:sldId id="2573" r:id="rId13"/>
    <p:sldId id="2560" r:id="rId14"/>
  </p:sldIdLst>
  <p:sldSz cx="12192000" cy="6858000"/>
  <p:notesSz cx="6858000" cy="9144000"/>
  <p:defaultTextStyle>
    <a:defPPr rtl="0">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945EFF3-CF9B-4A42-9967-F148AE1C21AB}">
          <p14:sldIdLst>
            <p14:sldId id="2549"/>
            <p14:sldId id="2554"/>
            <p14:sldId id="2553"/>
            <p14:sldId id="2565"/>
            <p14:sldId id="2562"/>
            <p14:sldId id="2563"/>
            <p14:sldId id="2564"/>
            <p14:sldId id="2566"/>
            <p14:sldId id="2574"/>
            <p14:sldId id="2559"/>
            <p14:sldId id="2571"/>
            <p14:sldId id="2573"/>
            <p14:sldId id="25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A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576E53-8FB5-4301-A803-9C0320BE0DC2}" v="348" dt="2023-06-01T21:39:23.8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4" autoAdjust="0"/>
    <p:restoredTop sz="94630" autoAdjust="0"/>
  </p:normalViewPr>
  <p:slideViewPr>
    <p:cSldViewPr snapToGrid="0">
      <p:cViewPr varScale="1">
        <p:scale>
          <a:sx n="106" d="100"/>
          <a:sy n="106" d="100"/>
        </p:scale>
        <p:origin x="792" y="108"/>
      </p:cViewPr>
      <p:guideLst/>
    </p:cSldViewPr>
  </p:slideViewPr>
  <p:notesTextViewPr>
    <p:cViewPr>
      <p:scale>
        <a:sx n="1" d="1"/>
        <a:sy n="1" d="1"/>
      </p:scale>
      <p:origin x="0" y="0"/>
    </p:cViewPr>
  </p:notesTextViewPr>
  <p:notesViewPr>
    <p:cSldViewPr snapToGrid="0">
      <p:cViewPr varScale="1">
        <p:scale>
          <a:sx n="88" d="100"/>
          <a:sy n="88" d="100"/>
        </p:scale>
        <p:origin x="274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1" loCatId="process" qsTypeId="urn:microsoft.com/office/officeart/2005/8/quickstyle/simple2" qsCatId="simple" csTypeId="urn:microsoft.com/office/officeart/2005/8/colors/accent1_2" csCatId="accent1" phldr="1"/>
      <dgm:spPr/>
      <dgm:t>
        <a:bodyPr rtlCol="0"/>
        <a:lstStyle/>
        <a:p>
          <a:pPr rtl="0"/>
          <a:endParaRPr lang="en-US"/>
        </a:p>
      </dgm:t>
    </dgm:pt>
    <dgm:pt modelId="{9DCEA5FC-4640-45AF-B712-7A4FD94AEF0D}">
      <dgm:prSet phldrT="[Text]" custT="1"/>
      <dgm:spPr/>
      <dgm:t>
        <a:bodyPr rtlCol="0"/>
        <a:lstStyle/>
        <a:p>
          <a:pPr rtl="0">
            <a:defRPr b="1"/>
          </a:pPr>
          <a:r>
            <a:rPr lang="nl-NL" sz="1600" noProof="0" dirty="0">
              <a:solidFill>
                <a:schemeClr val="bg1"/>
              </a:solidFill>
            </a:rPr>
            <a:t>Gebruikers Naam</a:t>
          </a:r>
        </a:p>
      </dgm:t>
    </dgm:pt>
    <dgm:pt modelId="{929A5FD9-0612-4B79-9B59-C3C36D34A069}" type="parTrans" cxnId="{DBD99269-D7F7-4B47-B17B-A5AE402751D9}">
      <dgm:prSet/>
      <dgm:spPr/>
      <dgm:t>
        <a:bodyPr rtlCol="0"/>
        <a:lstStyle/>
        <a:p>
          <a:pPr rtl="0"/>
          <a:endParaRPr lang="nl-NL" noProof="0" dirty="0">
            <a:solidFill>
              <a:schemeClr val="bg1"/>
            </a:solidFill>
          </a:endParaRPr>
        </a:p>
      </dgm:t>
    </dgm:pt>
    <dgm:pt modelId="{0A99745B-BB5C-49B3-A782-8DB57641F6C9}" type="sibTrans" cxnId="{DBD99269-D7F7-4B47-B17B-A5AE402751D9}">
      <dgm:prSet/>
      <dgm:spPr/>
      <dgm:t>
        <a:bodyPr rtlCol="0"/>
        <a:lstStyle/>
        <a:p>
          <a:pPr rtl="0"/>
          <a:endParaRPr lang="nl-NL" noProof="0" dirty="0">
            <a:solidFill>
              <a:schemeClr val="bg1"/>
            </a:solidFill>
          </a:endParaRPr>
        </a:p>
      </dgm:t>
    </dgm:pt>
    <dgm:pt modelId="{831701CF-77C7-46C0-A913-8CC39517BAB8}">
      <dgm:prSet phldrT="[Text]"/>
      <dgm:spPr/>
      <dgm:t>
        <a:bodyPr rtlCol="0"/>
        <a:lstStyle/>
        <a:p>
          <a:pPr rtl="0"/>
          <a:endParaRPr lang="nl-NL" noProof="0" dirty="0">
            <a:solidFill>
              <a:schemeClr val="bg1"/>
            </a:solidFill>
          </a:endParaRPr>
        </a:p>
      </dgm:t>
    </dgm:pt>
    <dgm:pt modelId="{13FBC60D-3EA6-4496-BA97-C1AE8C7F8961}" type="parTrans" cxnId="{39A11E5C-7A57-4117-A6DF-36000C29509C}">
      <dgm:prSet/>
      <dgm:spPr/>
      <dgm:t>
        <a:bodyPr rtlCol="0"/>
        <a:lstStyle/>
        <a:p>
          <a:pPr rtl="0"/>
          <a:endParaRPr lang="nl-NL" noProof="0" dirty="0">
            <a:solidFill>
              <a:schemeClr val="bg1"/>
            </a:solidFill>
          </a:endParaRPr>
        </a:p>
      </dgm:t>
    </dgm:pt>
    <dgm:pt modelId="{75156CDF-E17B-4DAD-AE37-EA44D7F37090}" type="sibTrans" cxnId="{39A11E5C-7A57-4117-A6DF-36000C29509C}">
      <dgm:prSet/>
      <dgm:spPr/>
      <dgm:t>
        <a:bodyPr rtlCol="0"/>
        <a:lstStyle/>
        <a:p>
          <a:pPr rtl="0"/>
          <a:endParaRPr lang="nl-NL" noProof="0" dirty="0">
            <a:solidFill>
              <a:schemeClr val="bg1"/>
            </a:solidFill>
          </a:endParaRPr>
        </a:p>
      </dgm:t>
    </dgm:pt>
    <dgm:pt modelId="{096A9AF0-0DAE-4EB3-B448-4501DA034F4A}">
      <dgm:prSet phldrT="[Text]" custT="1"/>
      <dgm:spPr/>
      <dgm:t>
        <a:bodyPr rtlCol="0"/>
        <a:lstStyle/>
        <a:p>
          <a:pPr rtl="0">
            <a:defRPr b="1"/>
          </a:pPr>
          <a:r>
            <a:rPr lang="nl-NL" sz="1600" noProof="0" dirty="0">
              <a:solidFill>
                <a:schemeClr val="bg1"/>
              </a:solidFill>
            </a:rPr>
            <a:t>Password</a:t>
          </a:r>
        </a:p>
      </dgm:t>
    </dgm:pt>
    <dgm:pt modelId="{8CE6ABD6-768E-42C8-9029-C3B5F278B21C}" type="parTrans" cxnId="{CA0753BD-DB60-4D68-8486-5B376B839B26}">
      <dgm:prSet/>
      <dgm:spPr/>
      <dgm:t>
        <a:bodyPr rtlCol="0"/>
        <a:lstStyle/>
        <a:p>
          <a:pPr rtl="0"/>
          <a:endParaRPr lang="nl-NL" noProof="0" dirty="0">
            <a:solidFill>
              <a:schemeClr val="bg1"/>
            </a:solidFill>
          </a:endParaRPr>
        </a:p>
      </dgm:t>
    </dgm:pt>
    <dgm:pt modelId="{6B0D7DA9-E6ED-4137-9716-F48BF62327A8}" type="sibTrans" cxnId="{CA0753BD-DB60-4D68-8486-5B376B839B26}">
      <dgm:prSet/>
      <dgm:spPr/>
      <dgm:t>
        <a:bodyPr rtlCol="0"/>
        <a:lstStyle/>
        <a:p>
          <a:pPr rtl="0"/>
          <a:endParaRPr lang="nl-NL" noProof="0" dirty="0">
            <a:solidFill>
              <a:schemeClr val="bg1"/>
            </a:solidFill>
          </a:endParaRPr>
        </a:p>
      </dgm:t>
    </dgm:pt>
    <dgm:pt modelId="{CA6B1BA0-B2FC-48AD-8EDA-F4AAA4AF2782}">
      <dgm:prSet custT="1"/>
      <dgm:spPr/>
      <dgm:t>
        <a:bodyPr rtlCol="0"/>
        <a:lstStyle/>
        <a:p>
          <a:pPr rtl="0">
            <a:defRPr b="1"/>
          </a:pPr>
          <a:r>
            <a:rPr lang="nl-NL" sz="1600" noProof="0" dirty="0">
              <a:solidFill>
                <a:schemeClr val="bg1"/>
              </a:solidFill>
            </a:rPr>
            <a:t>Minimum</a:t>
          </a:r>
          <a:r>
            <a:rPr lang="nl-NL" sz="1600" baseline="0" noProof="0" dirty="0">
              <a:solidFill>
                <a:schemeClr val="bg1"/>
              </a:solidFill>
            </a:rPr>
            <a:t> rang van deur</a:t>
          </a:r>
          <a:endParaRPr lang="nl-NL" sz="1600" noProof="0" dirty="0">
            <a:solidFill>
              <a:schemeClr val="bg1"/>
            </a:solidFill>
          </a:endParaRPr>
        </a:p>
      </dgm:t>
    </dgm:pt>
    <dgm:pt modelId="{D7D3AA07-BCB9-4212-A556-E90870FB1413}" type="parTrans" cxnId="{CD6B6EE8-3813-4EF1-BFEC-C005A3326D63}">
      <dgm:prSet/>
      <dgm:spPr/>
      <dgm:t>
        <a:bodyPr rtlCol="0"/>
        <a:lstStyle/>
        <a:p>
          <a:pPr rtl="0"/>
          <a:endParaRPr lang="nl-NL" noProof="0" dirty="0">
            <a:solidFill>
              <a:schemeClr val="bg1"/>
            </a:solidFill>
          </a:endParaRPr>
        </a:p>
      </dgm:t>
    </dgm:pt>
    <dgm:pt modelId="{39FB540D-D808-4040-9A37-0AC474C0212F}" type="sibTrans" cxnId="{CD6B6EE8-3813-4EF1-BFEC-C005A3326D63}">
      <dgm:prSet/>
      <dgm:spPr/>
      <dgm:t>
        <a:bodyPr rtlCol="0"/>
        <a:lstStyle/>
        <a:p>
          <a:pPr rtl="0"/>
          <a:endParaRPr lang="nl-NL" noProof="0" dirty="0">
            <a:solidFill>
              <a:schemeClr val="bg1"/>
            </a:solidFill>
          </a:endParaRPr>
        </a:p>
      </dgm:t>
    </dgm:pt>
    <dgm:pt modelId="{92921081-529B-4D1C-83A4-C416BB4C5224}">
      <dgm:prSet/>
      <dgm:spPr/>
      <dgm:t>
        <a:bodyPr rtlCol="0"/>
        <a:lstStyle/>
        <a:p>
          <a:pPr rtl="0"/>
          <a:endParaRPr lang="nl-NL" noProof="0" dirty="0">
            <a:solidFill>
              <a:schemeClr val="bg1"/>
            </a:solidFill>
          </a:endParaRPr>
        </a:p>
      </dgm:t>
    </dgm:pt>
    <dgm:pt modelId="{5AD2C2F8-A1D7-469B-93D8-B578BEFE51F8}" type="parTrans" cxnId="{B05C4C7C-FEB8-4825-98A0-C38D3021918A}">
      <dgm:prSet/>
      <dgm:spPr/>
      <dgm:t>
        <a:bodyPr rtlCol="0"/>
        <a:lstStyle/>
        <a:p>
          <a:pPr rtl="0"/>
          <a:endParaRPr lang="nl-NL" noProof="0" dirty="0">
            <a:solidFill>
              <a:schemeClr val="bg1"/>
            </a:solidFill>
          </a:endParaRPr>
        </a:p>
      </dgm:t>
    </dgm:pt>
    <dgm:pt modelId="{ECC13403-1F53-4ED4-AE4F-334EEC7C8710}" type="sibTrans" cxnId="{B05C4C7C-FEB8-4825-98A0-C38D3021918A}">
      <dgm:prSet/>
      <dgm:spPr/>
      <dgm:t>
        <a:bodyPr rtlCol="0"/>
        <a:lstStyle/>
        <a:p>
          <a:pPr rtl="0"/>
          <a:endParaRPr lang="nl-NL" noProof="0" dirty="0">
            <a:solidFill>
              <a:schemeClr val="bg1"/>
            </a:solidFill>
          </a:endParaRPr>
        </a:p>
      </dgm:t>
    </dgm:pt>
    <dgm:pt modelId="{3CB04A44-4013-4CA7-90FD-29AFC3C15E37}">
      <dgm:prSet/>
      <dgm:spPr/>
      <dgm:t>
        <a:bodyPr rtlCol="0"/>
        <a:lstStyle/>
        <a:p>
          <a:pPr rtl="0"/>
          <a:endParaRPr lang="nl-NL" noProof="0" dirty="0">
            <a:solidFill>
              <a:schemeClr val="bg1"/>
            </a:solidFill>
          </a:endParaRPr>
        </a:p>
      </dgm:t>
    </dgm:pt>
    <dgm:pt modelId="{ECEE936A-E3CC-4209-BECC-1CD0C85A2B72}" type="parTrans" cxnId="{24A8F052-3377-4BA4-8C62-CCF5039C85D7}">
      <dgm:prSet/>
      <dgm:spPr/>
      <dgm:t>
        <a:bodyPr rtlCol="0"/>
        <a:lstStyle/>
        <a:p>
          <a:pPr rtl="0"/>
          <a:endParaRPr lang="nl-NL" noProof="0" dirty="0">
            <a:solidFill>
              <a:schemeClr val="bg1"/>
            </a:solidFill>
          </a:endParaRPr>
        </a:p>
      </dgm:t>
    </dgm:pt>
    <dgm:pt modelId="{D7A8F7A0-47A3-4464-B3B7-E0806DF46627}" type="sibTrans" cxnId="{24A8F052-3377-4BA4-8C62-CCF5039C85D7}">
      <dgm:prSet/>
      <dgm:spPr/>
      <dgm:t>
        <a:bodyPr rtlCol="0"/>
        <a:lstStyle/>
        <a:p>
          <a:pPr rtl="0"/>
          <a:endParaRPr lang="nl-NL" noProof="0" dirty="0">
            <a:solidFill>
              <a:schemeClr val="bg1"/>
            </a:solidFill>
          </a:endParaRPr>
        </a:p>
      </dgm:t>
    </dgm:pt>
    <dgm:pt modelId="{212ADAAB-D5CB-4BBC-8DAF-7340FD334994}">
      <dgm:prSet custT="1"/>
      <dgm:spPr/>
      <dgm:t>
        <a:bodyPr rtlCol="0"/>
        <a:lstStyle/>
        <a:p>
          <a:pPr rtl="0">
            <a:defRPr b="1"/>
          </a:pPr>
          <a:r>
            <a:rPr lang="nl-NL" sz="1600" noProof="0" dirty="0">
              <a:solidFill>
                <a:schemeClr val="bg1"/>
              </a:solidFill>
            </a:rPr>
            <a:t>Alles correct?</a:t>
          </a:r>
        </a:p>
      </dgm:t>
    </dgm:pt>
    <dgm:pt modelId="{45F6D312-A686-491E-95E3-EFB9640CC472}" type="parTrans" cxnId="{C8C7266C-2A0C-476A-85B3-F12BE2521F4C}">
      <dgm:prSet/>
      <dgm:spPr/>
      <dgm:t>
        <a:bodyPr rtlCol="0"/>
        <a:lstStyle/>
        <a:p>
          <a:pPr rtl="0"/>
          <a:endParaRPr lang="nl-NL" noProof="0" dirty="0">
            <a:solidFill>
              <a:schemeClr val="bg1"/>
            </a:solidFill>
          </a:endParaRPr>
        </a:p>
      </dgm:t>
    </dgm:pt>
    <dgm:pt modelId="{AB2787E4-2A8B-428D-A4AE-2B14DCFFC4E7}" type="sibTrans" cxnId="{C8C7266C-2A0C-476A-85B3-F12BE2521F4C}">
      <dgm:prSet/>
      <dgm:spPr/>
      <dgm:t>
        <a:bodyPr rtlCol="0"/>
        <a:lstStyle/>
        <a:p>
          <a:pPr rtl="0"/>
          <a:endParaRPr lang="nl-NL" noProof="0" dirty="0">
            <a:solidFill>
              <a:schemeClr val="bg1"/>
            </a:solidFill>
          </a:endParaRPr>
        </a:p>
      </dgm:t>
    </dgm:pt>
    <dgm:pt modelId="{2AEE5C11-34AE-4EB7-8907-9BED418EA471}">
      <dgm:prSet/>
      <dgm:spPr/>
      <dgm:t>
        <a:bodyPr rtlCol="0"/>
        <a:lstStyle/>
        <a:p>
          <a:pPr rtl="0"/>
          <a:r>
            <a:rPr lang="nl-NL" noProof="0" dirty="0">
              <a:solidFill>
                <a:schemeClr val="bg1"/>
              </a:solidFill>
            </a:rPr>
            <a:t>Deur</a:t>
          </a:r>
          <a:r>
            <a:rPr lang="nl-NL" baseline="0" noProof="0" dirty="0">
              <a:solidFill>
                <a:schemeClr val="bg1"/>
              </a:solidFill>
            </a:rPr>
            <a:t> open!</a:t>
          </a:r>
          <a:endParaRPr lang="nl-NL" noProof="0" dirty="0">
            <a:solidFill>
              <a:schemeClr val="bg1"/>
            </a:solidFill>
          </a:endParaRPr>
        </a:p>
      </dgm:t>
    </dgm:pt>
    <dgm:pt modelId="{2E14AD1F-C7EA-45AE-ADC0-0EE92A6516CB}" type="parTrans" cxnId="{DD687B5C-28C8-4088-99B8-D375C5FDAE4A}">
      <dgm:prSet/>
      <dgm:spPr/>
      <dgm:t>
        <a:bodyPr rtlCol="0"/>
        <a:lstStyle/>
        <a:p>
          <a:pPr rtl="0"/>
          <a:endParaRPr lang="nl-NL" noProof="0" dirty="0">
            <a:solidFill>
              <a:schemeClr val="bg1"/>
            </a:solidFill>
          </a:endParaRPr>
        </a:p>
      </dgm:t>
    </dgm:pt>
    <dgm:pt modelId="{F36FDDA0-6B91-47CB-8114-B6F076E55FC8}" type="sibTrans" cxnId="{DD687B5C-28C8-4088-99B8-D375C5FDAE4A}">
      <dgm:prSet/>
      <dgm:spPr/>
      <dgm:t>
        <a:bodyPr rtlCol="0"/>
        <a:lstStyle/>
        <a:p>
          <a:pPr rtl="0"/>
          <a:endParaRPr lang="nl-NL" noProof="0" dirty="0">
            <a:solidFill>
              <a:schemeClr val="bg1"/>
            </a:solidFill>
          </a:endParaRPr>
        </a:p>
      </dgm:t>
    </dgm:pt>
    <dgm:pt modelId="{A2560FD2-F12F-4A06-A96F-B86674952111}">
      <dgm:prSet/>
      <dgm:spPr/>
      <dgm:t>
        <a:bodyPr rtlCol="0"/>
        <a:lstStyle/>
        <a:p>
          <a:pPr rtl="0">
            <a:defRPr b="1"/>
          </a:pPr>
          <a:r>
            <a:rPr lang="nl-NL" b="0" i="0" noProof="0" dirty="0">
              <a:solidFill>
                <a:schemeClr val="bg1"/>
              </a:solidFill>
            </a:rPr>
            <a:t>Dicht na 5 seconde</a:t>
          </a:r>
        </a:p>
      </dgm:t>
    </dgm:pt>
    <dgm:pt modelId="{96173659-138A-4A00-AE0B-9063EA9393A6}" type="parTrans" cxnId="{F9D8B584-9399-4A2B-8ADC-F71293A4822C}">
      <dgm:prSet/>
      <dgm:spPr/>
      <dgm:t>
        <a:bodyPr rtlCol="0"/>
        <a:lstStyle/>
        <a:p>
          <a:pPr rtl="0"/>
          <a:endParaRPr lang="nl-NL" noProof="0" dirty="0">
            <a:solidFill>
              <a:schemeClr val="bg1"/>
            </a:solidFill>
          </a:endParaRPr>
        </a:p>
      </dgm:t>
    </dgm:pt>
    <dgm:pt modelId="{D3C3BC3F-2256-4FBC-AFA5-0D035E3EACD7}" type="sibTrans" cxnId="{F9D8B584-9399-4A2B-8ADC-F71293A4822C}">
      <dgm:prSet/>
      <dgm:spPr/>
      <dgm:t>
        <a:bodyPr rtlCol="0"/>
        <a:lstStyle/>
        <a:p>
          <a:pPr rtl="0"/>
          <a:endParaRPr lang="nl-NL" noProof="0" dirty="0">
            <a:solidFill>
              <a:schemeClr val="bg1"/>
            </a:solidFill>
          </a:endParaRPr>
        </a:p>
      </dgm:t>
    </dgm:pt>
    <dgm:pt modelId="{683CC5F6-E9B5-49F2-909E-A68D38896308}">
      <dgm:prSet custT="1"/>
      <dgm:spPr/>
      <dgm:t>
        <a:bodyPr rtlCol="0"/>
        <a:lstStyle/>
        <a:p>
          <a:pPr rtl="0">
            <a:defRPr b="1"/>
          </a:pPr>
          <a:r>
            <a:rPr lang="nl-NL" sz="1600" b="0" i="0" noProof="0" dirty="0">
              <a:solidFill>
                <a:schemeClr val="bg1"/>
              </a:solidFill>
            </a:rPr>
            <a:t>Rang van gebruiker</a:t>
          </a:r>
        </a:p>
      </dgm:t>
    </dgm:pt>
    <dgm:pt modelId="{4C61DDEE-8BBF-4CBF-B066-7E60B6DF0A11}" type="sibTrans" cxnId="{59786CF9-070F-4821-A4E9-D33DB930D8D2}">
      <dgm:prSet/>
      <dgm:spPr/>
      <dgm:t>
        <a:bodyPr rtlCol="0"/>
        <a:lstStyle/>
        <a:p>
          <a:pPr rtl="0"/>
          <a:endParaRPr lang="nl-NL" noProof="0" dirty="0">
            <a:solidFill>
              <a:schemeClr val="bg1"/>
            </a:solidFill>
          </a:endParaRPr>
        </a:p>
      </dgm:t>
    </dgm:pt>
    <dgm:pt modelId="{15BFC747-B881-4328-BFBE-9BC128388CC6}" type="parTrans" cxnId="{59786CF9-070F-4821-A4E9-D33DB930D8D2}">
      <dgm:prSet/>
      <dgm:spPr/>
      <dgm:t>
        <a:bodyPr rtlCol="0"/>
        <a:lstStyle/>
        <a:p>
          <a:pPr rtl="0"/>
          <a:endParaRPr lang="nl-NL" noProof="0" dirty="0">
            <a:solidFill>
              <a:schemeClr val="bg1"/>
            </a:solidFill>
          </a:endParaRPr>
        </a:p>
      </dgm:t>
    </dgm:pt>
    <dgm:pt modelId="{4EA069F3-397F-40D5-94A6-32C3E355C277}">
      <dgm:prSet/>
      <dgm:spPr/>
      <dgm:t>
        <a:bodyPr rtlCol="0" anchor="t"/>
        <a:lstStyle/>
        <a:p>
          <a:pPr rtl="0"/>
          <a:endParaRPr lang="nl-NL" i="1" noProof="0" dirty="0">
            <a:solidFill>
              <a:schemeClr val="bg1"/>
            </a:solidFill>
          </a:endParaRPr>
        </a:p>
      </dgm:t>
    </dgm:pt>
    <dgm:pt modelId="{2F99115B-608E-4E08-A503-B74879A76D07}" type="parTrans" cxnId="{BC5A70C8-9D97-4922-BCDB-6316D191C527}">
      <dgm:prSet/>
      <dgm:spPr/>
      <dgm:t>
        <a:bodyPr rtlCol="0"/>
        <a:lstStyle/>
        <a:p>
          <a:pPr rtl="0"/>
          <a:endParaRPr lang="nl-NL" noProof="0" dirty="0">
            <a:solidFill>
              <a:schemeClr val="bg1"/>
            </a:solidFill>
          </a:endParaRPr>
        </a:p>
      </dgm:t>
    </dgm:pt>
    <dgm:pt modelId="{E94D5EF7-F47C-476C-A5FE-1C35261B578A}" type="sibTrans" cxnId="{BC5A70C8-9D97-4922-BCDB-6316D191C527}">
      <dgm:prSet/>
      <dgm:spPr/>
      <dgm:t>
        <a:bodyPr rtlCol="0"/>
        <a:lstStyle/>
        <a:p>
          <a:pPr rtl="0"/>
          <a:endParaRPr lang="nl-NL" noProof="0" dirty="0">
            <a:solidFill>
              <a:schemeClr val="bg1"/>
            </a:solidFill>
          </a:endParaRPr>
        </a:p>
      </dgm:t>
    </dgm:pt>
    <dgm:pt modelId="{1E529C6E-C939-479A-A075-9E9B02837B50}">
      <dgm:prSet/>
      <dgm:spPr/>
      <dgm:t>
        <a:bodyPr rtlCol="0" anchor="b"/>
        <a:lstStyle/>
        <a:p>
          <a:pPr rtl="0"/>
          <a:endParaRPr lang="nl-NL" noProof="0" dirty="0">
            <a:solidFill>
              <a:schemeClr val="bg1"/>
            </a:solidFill>
          </a:endParaRPr>
        </a:p>
      </dgm:t>
    </dgm:pt>
    <dgm:pt modelId="{46B3C017-F97A-4640-992A-33AEE06B2EFC}" type="parTrans" cxnId="{99746BB5-7122-43B8-8680-CF610F03585C}">
      <dgm:prSet/>
      <dgm:spPr/>
      <dgm:t>
        <a:bodyPr rtlCol="0"/>
        <a:lstStyle/>
        <a:p>
          <a:pPr rtl="0"/>
          <a:endParaRPr lang="nl-NL" noProof="0" dirty="0">
            <a:solidFill>
              <a:schemeClr val="bg1"/>
            </a:solidFill>
          </a:endParaRPr>
        </a:p>
      </dgm:t>
    </dgm:pt>
    <dgm:pt modelId="{192E80CB-2667-481C-8244-6EC4AEED1BC2}" type="sibTrans" cxnId="{99746BB5-7122-43B8-8680-CF610F03585C}">
      <dgm:prSet/>
      <dgm:spPr/>
      <dgm:t>
        <a:bodyPr rtlCol="0"/>
        <a:lstStyle/>
        <a:p>
          <a:pPr rtl="0"/>
          <a:endParaRPr lang="nl-NL" noProof="0" dirty="0">
            <a:solidFill>
              <a:schemeClr val="bg1"/>
            </a:solidFill>
          </a:endParaRPr>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7" custFlipVert="1" custSzY="105708"/>
      <dgm:spPr>
        <a:prstGeom prst="homePlate">
          <a:avLst/>
        </a:prstGeom>
        <a:solidFill>
          <a:schemeClr val="accent5">
            <a:alpha val="90000"/>
          </a:schemeClr>
        </a:solidFill>
        <a:ln>
          <a:noFill/>
        </a:ln>
      </dgm:spPr>
    </dgm:pt>
    <dgm:pt modelId="{46A6B157-7198-41C4-9D25-C4F8885F1B6F}" type="pres">
      <dgm:prSet presAssocID="{63085546-7C7C-4B3E-ABEB-2669F1A65FB2}" presName="nodes" presStyleCnt="0">
        <dgm:presLayoutVars>
          <dgm:chMax/>
          <dgm:chPref/>
          <dgm:animLvl val="lvl"/>
        </dgm:presLayoutVars>
      </dgm:prSet>
      <dgm:spPr/>
    </dgm:pt>
    <dgm:pt modelId="{578E6A06-6F61-48BD-9F1A-48E731D6E26D}" type="pres">
      <dgm:prSet presAssocID="{9DCEA5FC-4640-45AF-B712-7A4FD94AEF0D}" presName="composite" presStyleCnt="0"/>
      <dgm:spPr/>
    </dgm:pt>
    <dgm:pt modelId="{9F727168-E825-43C1-AF50-41E115F59C0C}" type="pres">
      <dgm:prSet presAssocID="{9DCEA5FC-4640-45AF-B712-7A4FD94AEF0D}" presName="ConnectorPoint" presStyleLbl="lnNode1" presStyleIdx="0"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0C380CA5-521A-4949-A022-450DA9C217F5}" type="pres">
      <dgm:prSet presAssocID="{9DCEA5FC-4640-45AF-B712-7A4FD94AEF0D}" presName="DropPinPlaceHolder" presStyleCnt="0"/>
      <dgm:spPr/>
    </dgm:pt>
    <dgm:pt modelId="{19EF924A-339B-436A-9151-9C7B0B0377B9}" type="pres">
      <dgm:prSet presAssocID="{9DCEA5FC-4640-45AF-B712-7A4FD94AEF0D}" presName="DropPin" presStyleLbl="alignNode1" presStyleIdx="0" presStyleCnt="6"/>
      <dgm:spPr/>
    </dgm:pt>
    <dgm:pt modelId="{846B4BA4-33F0-43CE-A60E-B95E195AD5A9}" type="pres">
      <dgm:prSet presAssocID="{9DCEA5FC-4640-45AF-B712-7A4FD94AEF0D}" presName="Ellipse" presStyleLbl="fgAcc1" presStyleIdx="1" presStyleCnt="7"/>
      <dgm:spPr>
        <a:prstGeom prst="donut">
          <a:avLst/>
        </a:prstGeom>
      </dgm:spPr>
    </dgm:pt>
    <dgm:pt modelId="{A782CF5D-A585-4990-846A-5EDBD19A9BDB}" type="pres">
      <dgm:prSet presAssocID="{9DCEA5FC-4640-45AF-B712-7A4FD94AEF0D}" presName="L2TextContainer" presStyleLbl="revTx" presStyleIdx="0" presStyleCnt="12">
        <dgm:presLayoutVars>
          <dgm:bulletEnabled val="1"/>
        </dgm:presLayoutVars>
      </dgm:prSet>
      <dgm:spPr/>
    </dgm:pt>
    <dgm:pt modelId="{85C50C56-6DC8-4C47-8DBC-4FD6B1554AA4}" type="pres">
      <dgm:prSet presAssocID="{9DCEA5FC-4640-45AF-B712-7A4FD94AEF0D}" presName="L1TextContainer" presStyleLbl="revTx" presStyleIdx="1" presStyleCnt="12">
        <dgm:presLayoutVars>
          <dgm:chMax val="1"/>
          <dgm:chPref val="1"/>
          <dgm:bulletEnabled val="1"/>
        </dgm:presLayoutVars>
      </dgm:prSet>
      <dgm:spPr/>
    </dgm:pt>
    <dgm:pt modelId="{4F322B1B-F357-4BCD-BF34-8A0D705A1CE7}" type="pres">
      <dgm:prSet presAssocID="{9DCEA5FC-4640-45AF-B712-7A4FD94AEF0D}" presName="ConnectLine" presStyleLbl="sibTrans1D1" presStyleIdx="0" presStyleCnt="6"/>
      <dgm:spPr>
        <a:noFill/>
        <a:ln w="12700" cap="flat" cmpd="sng" algn="ctr">
          <a:solidFill>
            <a:schemeClr val="accent1">
              <a:hueOff val="0"/>
              <a:satOff val="0"/>
              <a:lumOff val="0"/>
              <a:alphaOff val="0"/>
            </a:schemeClr>
          </a:solidFill>
          <a:prstDash val="dash"/>
        </a:ln>
        <a:effectLst/>
      </dgm:spPr>
    </dgm:pt>
    <dgm:pt modelId="{9FF32B1E-94FD-475E-9959-8E0546070C5B}" type="pres">
      <dgm:prSet presAssocID="{9DCEA5FC-4640-45AF-B712-7A4FD94AEF0D}" presName="EmptyPlaceHolder" presStyleCnt="0"/>
      <dgm:spPr/>
    </dgm:pt>
    <dgm:pt modelId="{C9E000F5-B650-46EB-A3B0-FBA6593CE548}" type="pres">
      <dgm:prSet presAssocID="{0A99745B-BB5C-49B3-A782-8DB57641F6C9}" presName="spaceBetweenRectangles" presStyleCnt="0"/>
      <dgm:spPr/>
    </dgm:pt>
    <dgm:pt modelId="{64373A7D-C7A5-4C0C-9781-58743159539A}" type="pres">
      <dgm:prSet presAssocID="{096A9AF0-0DAE-4EB3-B448-4501DA034F4A}" presName="composite" presStyleCnt="0"/>
      <dgm:spPr/>
    </dgm:pt>
    <dgm:pt modelId="{B57996C3-16BE-4CEB-B9E2-6FFC42938F41}" type="pres">
      <dgm:prSet presAssocID="{096A9AF0-0DAE-4EB3-B448-4501DA034F4A}" presName="ConnectorPoint" presStyleLbl="lnNode1" presStyleIdx="1"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BC71368F-DA7E-405D-93AC-3A6767BF9FC6}" type="pres">
      <dgm:prSet presAssocID="{096A9AF0-0DAE-4EB3-B448-4501DA034F4A}" presName="DropPinPlaceHolder" presStyleCnt="0"/>
      <dgm:spPr/>
    </dgm:pt>
    <dgm:pt modelId="{5B4632EA-1574-417A-A3FA-D711159FBAD1}" type="pres">
      <dgm:prSet presAssocID="{096A9AF0-0DAE-4EB3-B448-4501DA034F4A}" presName="DropPin" presStyleLbl="alignNode1" presStyleIdx="1" presStyleCnt="6"/>
      <dgm:spPr/>
    </dgm:pt>
    <dgm:pt modelId="{032E0966-F86B-4BBD-BE80-8FAB861AF0E8}" type="pres">
      <dgm:prSet presAssocID="{096A9AF0-0DAE-4EB3-B448-4501DA034F4A}" presName="Ellipse" presStyleLbl="fgAcc1" presStyleIdx="2" presStyleCnt="7"/>
      <dgm:spPr>
        <a:prstGeom prst="donut">
          <a:avLst/>
        </a:prstGeom>
      </dgm:spPr>
    </dgm:pt>
    <dgm:pt modelId="{B608C5A1-CE9E-4410-9F2F-F714CC6AB069}" type="pres">
      <dgm:prSet presAssocID="{096A9AF0-0DAE-4EB3-B448-4501DA034F4A}" presName="L2TextContainer" presStyleLbl="revTx" presStyleIdx="2" presStyleCnt="12">
        <dgm:presLayoutVars>
          <dgm:bulletEnabled val="1"/>
        </dgm:presLayoutVars>
      </dgm:prSet>
      <dgm:spPr/>
    </dgm:pt>
    <dgm:pt modelId="{C1E34084-406C-48D5-88FE-7226282DBC49}" type="pres">
      <dgm:prSet presAssocID="{096A9AF0-0DAE-4EB3-B448-4501DA034F4A}" presName="L1TextContainer" presStyleLbl="revTx" presStyleIdx="3" presStyleCnt="12">
        <dgm:presLayoutVars>
          <dgm:chMax val="1"/>
          <dgm:chPref val="1"/>
          <dgm:bulletEnabled val="1"/>
        </dgm:presLayoutVars>
      </dgm:prSet>
      <dgm:spPr/>
    </dgm:pt>
    <dgm:pt modelId="{33168228-1414-4AAF-B7E5-C08A80BBB2F1}" type="pres">
      <dgm:prSet presAssocID="{096A9AF0-0DAE-4EB3-B448-4501DA034F4A}" presName="ConnectLine" presStyleLbl="sibTrans1D1" presStyleIdx="1" presStyleCnt="6"/>
      <dgm:spPr>
        <a:xfrm>
          <a:off x="1843314" y="2690813"/>
          <a:ext cx="0" cy="1592961"/>
        </a:xfrm>
        <a:prstGeom prst="line">
          <a:avLst/>
        </a:prstGeom>
      </dgm:spPr>
    </dgm:pt>
    <dgm:pt modelId="{C791BCDD-76D3-4E0E-98B9-0C4903CF0E94}" type="pres">
      <dgm:prSet presAssocID="{096A9AF0-0DAE-4EB3-B448-4501DA034F4A}" presName="EmptyPlaceHolder" presStyleCnt="0"/>
      <dgm:spPr/>
    </dgm:pt>
    <dgm:pt modelId="{3B1DA912-FDB7-4F73-8823-B30C56F7DE86}" type="pres">
      <dgm:prSet presAssocID="{6B0D7DA9-E6ED-4137-9716-F48BF62327A8}" presName="spaceBetweenRectangles" presStyleCnt="0"/>
      <dgm:spPr/>
    </dgm:pt>
    <dgm:pt modelId="{DCEEC7C0-6CAC-4153-B66A-D920E3B7F504}" type="pres">
      <dgm:prSet presAssocID="{683CC5F6-E9B5-49F2-909E-A68D38896308}" presName="composite" presStyleCnt="0"/>
      <dgm:spPr/>
    </dgm:pt>
    <dgm:pt modelId="{56361E50-9FEC-48AD-A369-C1A8379B35EC}" type="pres">
      <dgm:prSet presAssocID="{683CC5F6-E9B5-49F2-909E-A68D38896308}" presName="ConnectorPoint" presStyleLbl="lnNode1" presStyleIdx="2"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70AC7E27-D774-4261-A80F-683BBD09A81D}" type="pres">
      <dgm:prSet presAssocID="{683CC5F6-E9B5-49F2-909E-A68D38896308}" presName="DropPinPlaceHolder" presStyleCnt="0"/>
      <dgm:spPr/>
    </dgm:pt>
    <dgm:pt modelId="{7BC09B8D-1C75-4604-9F35-AEC078447C45}" type="pres">
      <dgm:prSet presAssocID="{683CC5F6-E9B5-49F2-909E-A68D38896308}" presName="DropPin" presStyleLbl="alignNode1" presStyleIdx="2" presStyleCnt="6"/>
      <dgm:spPr>
        <a:prstGeom prst="ellipse">
          <a:avLst/>
        </a:prstGeom>
      </dgm:spPr>
    </dgm:pt>
    <dgm:pt modelId="{DFE91A1F-E910-48AB-A4C9-128002268483}" type="pres">
      <dgm:prSet presAssocID="{683CC5F6-E9B5-49F2-909E-A68D38896308}" presName="Ellipse" presStyleLbl="fgAcc1" presStyleIdx="3" presStyleCnt="7"/>
      <dgm:spPr>
        <a:prstGeom prst="star12">
          <a:avLst/>
        </a:prstGeom>
      </dgm:spPr>
    </dgm:pt>
    <dgm:pt modelId="{FC8603F2-85FC-4134-978C-4054E468209C}" type="pres">
      <dgm:prSet presAssocID="{683CC5F6-E9B5-49F2-909E-A68D38896308}" presName="L2TextContainer" presStyleLbl="revTx" presStyleIdx="4" presStyleCnt="12">
        <dgm:presLayoutVars>
          <dgm:bulletEnabled val="1"/>
        </dgm:presLayoutVars>
      </dgm:prSet>
      <dgm:spPr/>
    </dgm:pt>
    <dgm:pt modelId="{4EB3AA5C-1289-44C6-9F3E-859ABA28E18F}" type="pres">
      <dgm:prSet presAssocID="{683CC5F6-E9B5-49F2-909E-A68D38896308}" presName="L1TextContainer" presStyleLbl="revTx" presStyleIdx="5" presStyleCnt="12">
        <dgm:presLayoutVars>
          <dgm:chMax val="1"/>
          <dgm:chPref val="1"/>
          <dgm:bulletEnabled val="1"/>
        </dgm:presLayoutVars>
      </dgm:prSet>
      <dgm:spPr/>
    </dgm:pt>
    <dgm:pt modelId="{0BB03C0E-97EC-4D66-9B09-35D689DAB28C}" type="pres">
      <dgm:prSet presAssocID="{683CC5F6-E9B5-49F2-909E-A68D38896308}" presName="ConnectLine" presStyleLbl="sibTrans1D1" presStyleIdx="2" presStyleCnt="6"/>
      <dgm:spPr>
        <a:noFill/>
        <a:ln w="12700" cap="flat" cmpd="sng" algn="ctr">
          <a:solidFill>
            <a:schemeClr val="accent1">
              <a:hueOff val="0"/>
              <a:satOff val="0"/>
              <a:lumOff val="0"/>
              <a:alphaOff val="0"/>
            </a:schemeClr>
          </a:solidFill>
          <a:prstDash val="dash"/>
        </a:ln>
        <a:effectLst/>
      </dgm:spPr>
    </dgm:pt>
    <dgm:pt modelId="{1A7A92CB-81F0-42D4-87BF-4008DEFA9CA8}" type="pres">
      <dgm:prSet presAssocID="{683CC5F6-E9B5-49F2-909E-A68D38896308}" presName="EmptyPlaceHolder" presStyleCnt="0"/>
      <dgm:spPr/>
    </dgm:pt>
    <dgm:pt modelId="{ABE3202B-256B-4398-8B41-CB40EDB06266}" type="pres">
      <dgm:prSet presAssocID="{4C61DDEE-8BBF-4CBF-B066-7E60B6DF0A11}" presName="spaceBetweenRectangles" presStyleCnt="0"/>
      <dgm:spPr/>
    </dgm:pt>
    <dgm:pt modelId="{B744CD57-FD23-4E62-9589-4CAC57B034E9}" type="pres">
      <dgm:prSet presAssocID="{CA6B1BA0-B2FC-48AD-8EDA-F4AAA4AF2782}" presName="composite" presStyleCnt="0"/>
      <dgm:spPr/>
    </dgm:pt>
    <dgm:pt modelId="{D891B168-1DA5-4124-931F-A51FCB8EFC11}" type="pres">
      <dgm:prSet presAssocID="{CA6B1BA0-B2FC-48AD-8EDA-F4AAA4AF2782}" presName="ConnectorPoint" presStyleLbl="lnNode1" presStyleIdx="3"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42206762-CD73-4F82-B16A-D168E2503215}" type="pres">
      <dgm:prSet presAssocID="{CA6B1BA0-B2FC-48AD-8EDA-F4AAA4AF2782}" presName="DropPinPlaceHolder" presStyleCnt="0"/>
      <dgm:spPr/>
    </dgm:pt>
    <dgm:pt modelId="{C0DBECBF-E3AA-450B-95D4-8349AA21B4F8}" type="pres">
      <dgm:prSet presAssocID="{CA6B1BA0-B2FC-48AD-8EDA-F4AAA4AF2782}" presName="DropPin" presStyleLbl="alignNode1" presStyleIdx="3" presStyleCnt="6"/>
      <dgm:spPr/>
    </dgm:pt>
    <dgm:pt modelId="{6EDDD44C-F5E4-49AD-B1D9-346B8B8AEE8F}" type="pres">
      <dgm:prSet presAssocID="{CA6B1BA0-B2FC-48AD-8EDA-F4AAA4AF2782}" presName="Ellipse" presStyleLbl="fgAcc1" presStyleIdx="4" presStyleCnt="7"/>
      <dgm:spPr>
        <a:prstGeom prst="donut">
          <a:avLst/>
        </a:prstGeom>
      </dgm:spPr>
    </dgm:pt>
    <dgm:pt modelId="{FE564261-183D-47F9-8E7E-BCFC5023A815}" type="pres">
      <dgm:prSet presAssocID="{CA6B1BA0-B2FC-48AD-8EDA-F4AAA4AF2782}" presName="L2TextContainer" presStyleLbl="revTx" presStyleIdx="6" presStyleCnt="12">
        <dgm:presLayoutVars>
          <dgm:bulletEnabled val="1"/>
        </dgm:presLayoutVars>
      </dgm:prSet>
      <dgm:spPr/>
    </dgm:pt>
    <dgm:pt modelId="{3DA36ABE-9810-4ED4-9A55-2905E7588D06}" type="pres">
      <dgm:prSet presAssocID="{CA6B1BA0-B2FC-48AD-8EDA-F4AAA4AF2782}" presName="L1TextContainer" presStyleLbl="revTx" presStyleIdx="7" presStyleCnt="12">
        <dgm:presLayoutVars>
          <dgm:chMax val="1"/>
          <dgm:chPref val="1"/>
          <dgm:bulletEnabled val="1"/>
        </dgm:presLayoutVars>
      </dgm:prSet>
      <dgm:spPr/>
    </dgm:pt>
    <dgm:pt modelId="{4B9F5909-A57C-4893-9C8A-D5960FE9BE37}" type="pres">
      <dgm:prSet presAssocID="{CA6B1BA0-B2FC-48AD-8EDA-F4AAA4AF2782}" presName="ConnectLine" presStyleLbl="sibTrans1D1" presStyleIdx="3" presStyleCnt="6"/>
      <dgm:spPr>
        <a:xfrm>
          <a:off x="4960678" y="2690813"/>
          <a:ext cx="0" cy="1592961"/>
        </a:xfrm>
        <a:prstGeom prst="line">
          <a:avLst/>
        </a:prstGeom>
      </dgm:spPr>
    </dgm:pt>
    <dgm:pt modelId="{DEDCEF89-DB8F-4197-B2D2-2D39426E0B96}" type="pres">
      <dgm:prSet presAssocID="{CA6B1BA0-B2FC-48AD-8EDA-F4AAA4AF2782}" presName="EmptyPlaceHolder" presStyleCnt="0"/>
      <dgm:spPr/>
    </dgm:pt>
    <dgm:pt modelId="{4A96FD2F-C127-41DC-AA54-1EEBED6BA483}" type="pres">
      <dgm:prSet presAssocID="{39FB540D-D808-4040-9A37-0AC474C0212F}" presName="spaceBetweenRectangles" presStyleCnt="0"/>
      <dgm:spPr/>
    </dgm:pt>
    <dgm:pt modelId="{A1AE2BC4-A99C-4DD3-A84D-EB3461D18287}" type="pres">
      <dgm:prSet presAssocID="{212ADAAB-D5CB-4BBC-8DAF-7340FD334994}" presName="composite" presStyleCnt="0"/>
      <dgm:spPr/>
    </dgm:pt>
    <dgm:pt modelId="{278CF1E0-B1C4-4B10-A5EC-FD7EF0557E2D}" type="pres">
      <dgm:prSet presAssocID="{212ADAAB-D5CB-4BBC-8DAF-7340FD334994}" presName="ConnectorPoint" presStyleLbl="lnNode1" presStyleIdx="4"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27B65FB4-BE6A-41E6-BBE9-8DC9F7B73486}" type="pres">
      <dgm:prSet presAssocID="{212ADAAB-D5CB-4BBC-8DAF-7340FD334994}" presName="DropPinPlaceHolder" presStyleCnt="0"/>
      <dgm:spPr/>
    </dgm:pt>
    <dgm:pt modelId="{488CC4C6-DFBC-460C-A9ED-BEDA8CC682D4}" type="pres">
      <dgm:prSet presAssocID="{212ADAAB-D5CB-4BBC-8DAF-7340FD334994}" presName="DropPin" presStyleLbl="alignNode1" presStyleIdx="4" presStyleCnt="6"/>
      <dgm:spPr/>
    </dgm:pt>
    <dgm:pt modelId="{48CA82DA-B677-461B-A08D-337683480059}" type="pres">
      <dgm:prSet presAssocID="{212ADAAB-D5CB-4BBC-8DAF-7340FD334994}" presName="Ellipse" presStyleLbl="fgAcc1" presStyleIdx="5" presStyleCnt="7"/>
      <dgm:spPr>
        <a:prstGeom prst="donut">
          <a:avLst/>
        </a:prstGeom>
      </dgm:spPr>
    </dgm:pt>
    <dgm:pt modelId="{D1646913-A3FA-4470-A3E9-C64B0A13A62A}" type="pres">
      <dgm:prSet presAssocID="{212ADAAB-D5CB-4BBC-8DAF-7340FD334994}" presName="L2TextContainer" presStyleLbl="revTx" presStyleIdx="8" presStyleCnt="12">
        <dgm:presLayoutVars>
          <dgm:bulletEnabled val="1"/>
        </dgm:presLayoutVars>
      </dgm:prSet>
      <dgm:spPr/>
    </dgm:pt>
    <dgm:pt modelId="{6EC2FC68-E1B8-4274-8090-C2C96A4CD82C}" type="pres">
      <dgm:prSet presAssocID="{212ADAAB-D5CB-4BBC-8DAF-7340FD334994}" presName="L1TextContainer" presStyleLbl="revTx" presStyleIdx="9" presStyleCnt="12">
        <dgm:presLayoutVars>
          <dgm:chMax val="1"/>
          <dgm:chPref val="1"/>
          <dgm:bulletEnabled val="1"/>
        </dgm:presLayoutVars>
      </dgm:prSet>
      <dgm:spPr/>
    </dgm:pt>
    <dgm:pt modelId="{4F41BF23-550C-4E7F-977E-3D22E3AF7B51}" type="pres">
      <dgm:prSet presAssocID="{212ADAAB-D5CB-4BBC-8DAF-7340FD334994}" presName="ConnectLine" presStyleLbl="sibTrans1D1" presStyleIdx="4" presStyleCnt="6"/>
      <dgm:spPr>
        <a:xfrm>
          <a:off x="6519360" y="1097851"/>
          <a:ext cx="0" cy="1592961"/>
        </a:xfrm>
        <a:prstGeom prst="line">
          <a:avLst/>
        </a:prstGeom>
      </dgm:spPr>
    </dgm:pt>
    <dgm:pt modelId="{5018695D-CFD4-49F8-8967-BA8A0C0A0DE1}" type="pres">
      <dgm:prSet presAssocID="{212ADAAB-D5CB-4BBC-8DAF-7340FD334994}" presName="EmptyPlaceHolder" presStyleCnt="0"/>
      <dgm:spPr/>
    </dgm:pt>
    <dgm:pt modelId="{61EA613E-57A8-485F-A4A9-29037092E83A}" type="pres">
      <dgm:prSet presAssocID="{AB2787E4-2A8B-428D-A4AE-2B14DCFFC4E7}" presName="spaceBetweenRectangles" presStyleCnt="0"/>
      <dgm:spPr/>
    </dgm:pt>
    <dgm:pt modelId="{0F3B3032-C16A-44EB-AE28-CB7C1D797D2B}" type="pres">
      <dgm:prSet presAssocID="{A2560FD2-F12F-4A06-A96F-B86674952111}" presName="composite" presStyleCnt="0"/>
      <dgm:spPr/>
    </dgm:pt>
    <dgm:pt modelId="{A64C6D16-2F77-439A-848A-F1081C5E5CBE}" type="pres">
      <dgm:prSet presAssocID="{A2560FD2-F12F-4A06-A96F-B86674952111}" presName="ConnectorPoint" presStyleLbl="lnNode1" presStyleIdx="5"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8EFC6EAF-71E5-48C3-9F69-6FB96640B14F}" type="pres">
      <dgm:prSet presAssocID="{A2560FD2-F12F-4A06-A96F-B86674952111}" presName="DropPinPlaceHolder" presStyleCnt="0"/>
      <dgm:spPr/>
    </dgm:pt>
    <dgm:pt modelId="{73F98938-B973-410F-B6E0-43437FA146E6}" type="pres">
      <dgm:prSet presAssocID="{A2560FD2-F12F-4A06-A96F-B86674952111}" presName="DropPin" presStyleLbl="alignNode1" presStyleIdx="5" presStyleCnt="6"/>
      <dgm:spPr>
        <a:prstGeom prst="ellipse">
          <a:avLst/>
        </a:prstGeom>
      </dgm:spPr>
    </dgm:pt>
    <dgm:pt modelId="{26BE64BD-02BC-4C6F-AC50-F9617E59754D}" type="pres">
      <dgm:prSet presAssocID="{A2560FD2-F12F-4A06-A96F-B86674952111}" presName="Ellipse" presStyleLbl="fgAcc1" presStyleIdx="6" presStyleCnt="7"/>
      <dgm:spPr>
        <a:prstGeom prst="star12">
          <a:avLst/>
        </a:prstGeom>
      </dgm:spPr>
    </dgm:pt>
    <dgm:pt modelId="{5C5070CD-E29E-4F50-9A43-342A2DE968FF}" type="pres">
      <dgm:prSet presAssocID="{A2560FD2-F12F-4A06-A96F-B86674952111}" presName="L2TextContainer" presStyleLbl="revTx" presStyleIdx="10" presStyleCnt="12">
        <dgm:presLayoutVars>
          <dgm:bulletEnabled val="1"/>
        </dgm:presLayoutVars>
      </dgm:prSet>
      <dgm:spPr/>
    </dgm:pt>
    <dgm:pt modelId="{6FED4196-A0D3-4E5C-83DA-99291A8FFFC3}" type="pres">
      <dgm:prSet presAssocID="{A2560FD2-F12F-4A06-A96F-B86674952111}" presName="L1TextContainer" presStyleLbl="revTx" presStyleIdx="11" presStyleCnt="12">
        <dgm:presLayoutVars>
          <dgm:chMax val="1"/>
          <dgm:chPref val="1"/>
          <dgm:bulletEnabled val="1"/>
        </dgm:presLayoutVars>
      </dgm:prSet>
      <dgm:spPr/>
    </dgm:pt>
    <dgm:pt modelId="{54DE4918-169B-4E9C-B946-44A9D45AEC94}" type="pres">
      <dgm:prSet presAssocID="{A2560FD2-F12F-4A06-A96F-B86674952111}" presName="ConnectLine" presStyleLbl="sibTrans1D1" presStyleIdx="5" presStyleCnt="6"/>
      <dgm:spPr>
        <a:xfrm>
          <a:off x="8078042" y="2690813"/>
          <a:ext cx="0" cy="1592961"/>
        </a:xfrm>
        <a:prstGeom prst="line">
          <a:avLst/>
        </a:prstGeom>
      </dgm:spPr>
    </dgm:pt>
    <dgm:pt modelId="{75F2030E-997B-4809-B3F1-AEF48EEEDB2B}" type="pres">
      <dgm:prSet presAssocID="{A2560FD2-F12F-4A06-A96F-B86674952111}" presName="EmptyPlaceHolder" presStyleCnt="0"/>
      <dgm:spPr/>
    </dgm:pt>
  </dgm:ptLst>
  <dgm:cxnLst>
    <dgm:cxn modelId="{987E6208-6FBF-4818-8D82-020440E776B4}" type="presOf" srcId="{9DCEA5FC-4640-45AF-B712-7A4FD94AEF0D}" destId="{85C50C56-6DC8-4C47-8DBC-4FD6B1554AA4}" srcOrd="0" destOrd="0" presId="urn:microsoft.com/office/officeart/2017/3/layout/DropPinTimeline#1"/>
    <dgm:cxn modelId="{995FAD0D-905C-4246-BEA6-E4CD468035A2}" type="presOf" srcId="{096A9AF0-0DAE-4EB3-B448-4501DA034F4A}" destId="{C1E34084-406C-48D5-88FE-7226282DBC49}" srcOrd="0" destOrd="0" presId="urn:microsoft.com/office/officeart/2017/3/layout/DropPinTimeline#1"/>
    <dgm:cxn modelId="{60631413-8B80-40CB-9203-B81CD7EC7CD0}" type="presOf" srcId="{1E529C6E-C939-479A-A075-9E9B02837B50}" destId="{5C5070CD-E29E-4F50-9A43-342A2DE968FF}" srcOrd="0" destOrd="0" presId="urn:microsoft.com/office/officeart/2017/3/layout/DropPinTimeline#1"/>
    <dgm:cxn modelId="{1C1A9A2A-3385-4187-A01C-97035BFB0369}" type="presOf" srcId="{A2560FD2-F12F-4A06-A96F-B86674952111}" destId="{6FED4196-A0D3-4E5C-83DA-99291A8FFFC3}" srcOrd="0" destOrd="0" presId="urn:microsoft.com/office/officeart/2017/3/layout/DropPinTimeline#1"/>
    <dgm:cxn modelId="{2CC2803D-31E2-494C-ADFC-FD81060C6D02}" type="presOf" srcId="{2AEE5C11-34AE-4EB7-8907-9BED418EA471}" destId="{D1646913-A3FA-4470-A3E9-C64B0A13A62A}" srcOrd="0" destOrd="0" presId="urn:microsoft.com/office/officeart/2017/3/layout/DropPinTimeline#1"/>
    <dgm:cxn modelId="{39A11E5C-7A57-4117-A6DF-36000C29509C}" srcId="{9DCEA5FC-4640-45AF-B712-7A4FD94AEF0D}" destId="{831701CF-77C7-46C0-A913-8CC39517BAB8}" srcOrd="0" destOrd="0" parTransId="{13FBC60D-3EA6-4496-BA97-C1AE8C7F8961}" sibTransId="{75156CDF-E17B-4DAD-AE37-EA44D7F37090}"/>
    <dgm:cxn modelId="{DD687B5C-28C8-4088-99B8-D375C5FDAE4A}" srcId="{212ADAAB-D5CB-4BBC-8DAF-7340FD334994}" destId="{2AEE5C11-34AE-4EB7-8907-9BED418EA471}" srcOrd="0" destOrd="0" parTransId="{2E14AD1F-C7EA-45AE-ADC0-0EE92A6516CB}" sibTransId="{F36FDDA0-6B91-47CB-8114-B6F076E55FC8}"/>
    <dgm:cxn modelId="{63AB0265-EE84-426B-AD79-2D63AA53D68A}" type="presOf" srcId="{683CC5F6-E9B5-49F2-909E-A68D38896308}" destId="{4EB3AA5C-1289-44C6-9F3E-859ABA28E18F}" srcOrd="0" destOrd="0" presId="urn:microsoft.com/office/officeart/2017/3/layout/DropPinTimeline#1"/>
    <dgm:cxn modelId="{DBD99269-D7F7-4B47-B17B-A5AE402751D9}" srcId="{63085546-7C7C-4B3E-ABEB-2669F1A65FB2}" destId="{9DCEA5FC-4640-45AF-B712-7A4FD94AEF0D}" srcOrd="0" destOrd="0" parTransId="{929A5FD9-0612-4B79-9B59-C3C36D34A069}" sibTransId="{0A99745B-BB5C-49B3-A782-8DB57641F6C9}"/>
    <dgm:cxn modelId="{C8C7266C-2A0C-476A-85B3-F12BE2521F4C}" srcId="{63085546-7C7C-4B3E-ABEB-2669F1A65FB2}" destId="{212ADAAB-D5CB-4BBC-8DAF-7340FD334994}" srcOrd="4" destOrd="0" parTransId="{45F6D312-A686-491E-95E3-EFB9640CC472}" sibTransId="{AB2787E4-2A8B-428D-A4AE-2B14DCFFC4E7}"/>
    <dgm:cxn modelId="{24A8F052-3377-4BA4-8C62-CCF5039C85D7}" srcId="{CA6B1BA0-B2FC-48AD-8EDA-F4AAA4AF2782}" destId="{3CB04A44-4013-4CA7-90FD-29AFC3C15E37}" srcOrd="0" destOrd="0" parTransId="{ECEE936A-E3CC-4209-BECC-1CD0C85A2B72}" sibTransId="{D7A8F7A0-47A3-4464-B3B7-E0806DF46627}"/>
    <dgm:cxn modelId="{30821C78-AFB0-420D-8288-048EDC6649CD}" type="presOf" srcId="{212ADAAB-D5CB-4BBC-8DAF-7340FD334994}" destId="{6EC2FC68-E1B8-4274-8090-C2C96A4CD82C}" srcOrd="0" destOrd="0" presId="urn:microsoft.com/office/officeart/2017/3/layout/DropPinTimeline#1"/>
    <dgm:cxn modelId="{B05C4C7C-FEB8-4825-98A0-C38D3021918A}" srcId="{096A9AF0-0DAE-4EB3-B448-4501DA034F4A}" destId="{92921081-529B-4D1C-83A4-C416BB4C5224}" srcOrd="0" destOrd="0" parTransId="{5AD2C2F8-A1D7-469B-93D8-B578BEFE51F8}" sibTransId="{ECC13403-1F53-4ED4-AE4F-334EEC7C8710}"/>
    <dgm:cxn modelId="{F9D8B584-9399-4A2B-8ADC-F71293A4822C}" srcId="{63085546-7C7C-4B3E-ABEB-2669F1A65FB2}" destId="{A2560FD2-F12F-4A06-A96F-B86674952111}" srcOrd="5" destOrd="0" parTransId="{96173659-138A-4A00-AE0B-9063EA9393A6}" sibTransId="{D3C3BC3F-2256-4FBC-AFA5-0D035E3EACD7}"/>
    <dgm:cxn modelId="{17EA6585-A3CA-49D9-A4E8-4EA5E8670A02}" type="presOf" srcId="{4EA069F3-397F-40D5-94A6-32C3E355C277}" destId="{FC8603F2-85FC-4134-978C-4054E468209C}" srcOrd="0" destOrd="0" presId="urn:microsoft.com/office/officeart/2017/3/layout/DropPinTimeline#1"/>
    <dgm:cxn modelId="{D0B1DC87-C933-4D24-BC28-BB96D1BE402A}" type="presOf" srcId="{CA6B1BA0-B2FC-48AD-8EDA-F4AAA4AF2782}" destId="{3DA36ABE-9810-4ED4-9A55-2905E7588D06}" srcOrd="0" destOrd="0" presId="urn:microsoft.com/office/officeart/2017/3/layout/DropPinTimeline#1"/>
    <dgm:cxn modelId="{07F9AA91-E82B-4509-B7B2-312257F1270F}" type="presOf" srcId="{92921081-529B-4D1C-83A4-C416BB4C5224}" destId="{B608C5A1-CE9E-4410-9F2F-F714CC6AB069}" srcOrd="0" destOrd="0" presId="urn:microsoft.com/office/officeart/2017/3/layout/DropPinTimeline#1"/>
    <dgm:cxn modelId="{4731C8A4-66FB-42EB-9357-E1DC5B2CFC3F}" type="presOf" srcId="{831701CF-77C7-46C0-A913-8CC39517BAB8}" destId="{A782CF5D-A585-4990-846A-5EDBD19A9BDB}" srcOrd="0" destOrd="0" presId="urn:microsoft.com/office/officeart/2017/3/layout/DropPinTimeline#1"/>
    <dgm:cxn modelId="{99746BB5-7122-43B8-8680-CF610F03585C}" srcId="{A2560FD2-F12F-4A06-A96F-B86674952111}" destId="{1E529C6E-C939-479A-A075-9E9B02837B50}" srcOrd="0" destOrd="0" parTransId="{46B3C017-F97A-4640-992A-33AEE06B2EFC}" sibTransId="{192E80CB-2667-481C-8244-6EC4AEED1BC2}"/>
    <dgm:cxn modelId="{87DFA5B7-83B7-4BCA-980A-FF288AD983E5}" type="presOf" srcId="{3CB04A44-4013-4CA7-90FD-29AFC3C15E37}" destId="{FE564261-183D-47F9-8E7E-BCFC5023A815}" srcOrd="0" destOrd="0" presId="urn:microsoft.com/office/officeart/2017/3/layout/DropPinTimeline#1"/>
    <dgm:cxn modelId="{CA0753BD-DB60-4D68-8486-5B376B839B26}" srcId="{63085546-7C7C-4B3E-ABEB-2669F1A65FB2}" destId="{096A9AF0-0DAE-4EB3-B448-4501DA034F4A}" srcOrd="1" destOrd="0" parTransId="{8CE6ABD6-768E-42C8-9029-C3B5F278B21C}" sibTransId="{6B0D7DA9-E6ED-4137-9716-F48BF62327A8}"/>
    <dgm:cxn modelId="{CB3F12BF-FFAB-4B6B-8AD9-1C5C1364E3A8}" type="presOf" srcId="{63085546-7C7C-4B3E-ABEB-2669F1A65FB2}" destId="{7A5D3400-AF5B-4297-8592-4C1EDB9D0973}" srcOrd="0" destOrd="0" presId="urn:microsoft.com/office/officeart/2017/3/layout/DropPinTimeline#1"/>
    <dgm:cxn modelId="{BC5A70C8-9D97-4922-BCDB-6316D191C527}" srcId="{683CC5F6-E9B5-49F2-909E-A68D38896308}" destId="{4EA069F3-397F-40D5-94A6-32C3E355C277}" srcOrd="0" destOrd="0" parTransId="{2F99115B-608E-4E08-A503-B74879A76D07}" sibTransId="{E94D5EF7-F47C-476C-A5FE-1C35261B578A}"/>
    <dgm:cxn modelId="{CD6B6EE8-3813-4EF1-BFEC-C005A3326D63}" srcId="{63085546-7C7C-4B3E-ABEB-2669F1A65FB2}" destId="{CA6B1BA0-B2FC-48AD-8EDA-F4AAA4AF2782}" srcOrd="3" destOrd="0" parTransId="{D7D3AA07-BCB9-4212-A556-E90870FB1413}" sibTransId="{39FB540D-D808-4040-9A37-0AC474C0212F}"/>
    <dgm:cxn modelId="{59786CF9-070F-4821-A4E9-D33DB930D8D2}" srcId="{63085546-7C7C-4B3E-ABEB-2669F1A65FB2}" destId="{683CC5F6-E9B5-49F2-909E-A68D38896308}" srcOrd="2" destOrd="0" parTransId="{15BFC747-B881-4328-BFBE-9BC128388CC6}" sibTransId="{4C61DDEE-8BBF-4CBF-B066-7E60B6DF0A11}"/>
    <dgm:cxn modelId="{7855D799-B7F1-42C4-B51A-6BAB4463E7AA}" type="presParOf" srcId="{7A5D3400-AF5B-4297-8592-4C1EDB9D0973}" destId="{BD204284-1F7C-4D58-BC79-8C2DEE7E9FAF}" srcOrd="0" destOrd="0" presId="urn:microsoft.com/office/officeart/2017/3/layout/DropPinTimeline#1"/>
    <dgm:cxn modelId="{5021CA74-DA6D-41C1-AB77-3DFDC0F87B9D}" type="presParOf" srcId="{7A5D3400-AF5B-4297-8592-4C1EDB9D0973}" destId="{46A6B157-7198-41C4-9D25-C4F8885F1B6F}" srcOrd="1" destOrd="0" presId="urn:microsoft.com/office/officeart/2017/3/layout/DropPinTimeline#1"/>
    <dgm:cxn modelId="{71EE67DA-1AFB-47E2-AE9F-162E771373B8}" type="presParOf" srcId="{46A6B157-7198-41C4-9D25-C4F8885F1B6F}" destId="{578E6A06-6F61-48BD-9F1A-48E731D6E26D}" srcOrd="0" destOrd="0" presId="urn:microsoft.com/office/officeart/2017/3/layout/DropPinTimeline#1"/>
    <dgm:cxn modelId="{DC74F29E-5521-4E9A-AE99-15A4777F9679}" type="presParOf" srcId="{578E6A06-6F61-48BD-9F1A-48E731D6E26D}" destId="{9F727168-E825-43C1-AF50-41E115F59C0C}" srcOrd="0" destOrd="0" presId="urn:microsoft.com/office/officeart/2017/3/layout/DropPinTimeline#1"/>
    <dgm:cxn modelId="{0F3C3050-EEFA-491F-B6D7-F4FC47260C29}" type="presParOf" srcId="{578E6A06-6F61-48BD-9F1A-48E731D6E26D}" destId="{0C380CA5-521A-4949-A022-450DA9C217F5}" srcOrd="1" destOrd="0" presId="urn:microsoft.com/office/officeart/2017/3/layout/DropPinTimeline#1"/>
    <dgm:cxn modelId="{7A3048AA-FDF2-4867-B85B-AC1915F18957}" type="presParOf" srcId="{0C380CA5-521A-4949-A022-450DA9C217F5}" destId="{19EF924A-339B-436A-9151-9C7B0B0377B9}" srcOrd="0" destOrd="0" presId="urn:microsoft.com/office/officeart/2017/3/layout/DropPinTimeline#1"/>
    <dgm:cxn modelId="{DA5A680B-108C-436B-9F6F-C2983AA7A769}" type="presParOf" srcId="{0C380CA5-521A-4949-A022-450DA9C217F5}" destId="{846B4BA4-33F0-43CE-A60E-B95E195AD5A9}" srcOrd="1" destOrd="0" presId="urn:microsoft.com/office/officeart/2017/3/layout/DropPinTimeline#1"/>
    <dgm:cxn modelId="{96B78FE3-9ABB-4A77-BABB-E52EC6124441}" type="presParOf" srcId="{578E6A06-6F61-48BD-9F1A-48E731D6E26D}" destId="{A782CF5D-A585-4990-846A-5EDBD19A9BDB}" srcOrd="2" destOrd="0" presId="urn:microsoft.com/office/officeart/2017/3/layout/DropPinTimeline#1"/>
    <dgm:cxn modelId="{BB2FC6F5-3544-45AC-930D-A6FC8C1198F5}" type="presParOf" srcId="{578E6A06-6F61-48BD-9F1A-48E731D6E26D}" destId="{85C50C56-6DC8-4C47-8DBC-4FD6B1554AA4}" srcOrd="3" destOrd="0" presId="urn:microsoft.com/office/officeart/2017/3/layout/DropPinTimeline#1"/>
    <dgm:cxn modelId="{1DF134D0-04A7-4AA1-A8CC-CBFA9135F98D}" type="presParOf" srcId="{578E6A06-6F61-48BD-9F1A-48E731D6E26D}" destId="{4F322B1B-F357-4BCD-BF34-8A0D705A1CE7}" srcOrd="4" destOrd="0" presId="urn:microsoft.com/office/officeart/2017/3/layout/DropPinTimeline#1"/>
    <dgm:cxn modelId="{538822C3-D342-4107-A9D5-F110AD9A616E}" type="presParOf" srcId="{578E6A06-6F61-48BD-9F1A-48E731D6E26D}" destId="{9FF32B1E-94FD-475E-9959-8E0546070C5B}" srcOrd="5" destOrd="0" presId="urn:microsoft.com/office/officeart/2017/3/layout/DropPinTimeline#1"/>
    <dgm:cxn modelId="{84BE10DC-749F-4BB3-BB1B-3CED24198736}" type="presParOf" srcId="{46A6B157-7198-41C4-9D25-C4F8885F1B6F}" destId="{C9E000F5-B650-46EB-A3B0-FBA6593CE548}" srcOrd="1" destOrd="0" presId="urn:microsoft.com/office/officeart/2017/3/layout/DropPinTimeline#1"/>
    <dgm:cxn modelId="{E7FF6C9D-05DB-49D9-BC17-49E3C7F3D181}" type="presParOf" srcId="{46A6B157-7198-41C4-9D25-C4F8885F1B6F}" destId="{64373A7D-C7A5-4C0C-9781-58743159539A}" srcOrd="2" destOrd="0" presId="urn:microsoft.com/office/officeart/2017/3/layout/DropPinTimeline#1"/>
    <dgm:cxn modelId="{FACF2D92-8500-4179-8F6A-C624B05FAEC1}" type="presParOf" srcId="{64373A7D-C7A5-4C0C-9781-58743159539A}" destId="{B57996C3-16BE-4CEB-B9E2-6FFC42938F41}" srcOrd="0" destOrd="0" presId="urn:microsoft.com/office/officeart/2017/3/layout/DropPinTimeline#1"/>
    <dgm:cxn modelId="{12FE0388-B819-4ABC-9721-3A9223FCADF4}" type="presParOf" srcId="{64373A7D-C7A5-4C0C-9781-58743159539A}" destId="{BC71368F-DA7E-405D-93AC-3A6767BF9FC6}" srcOrd="1" destOrd="0" presId="urn:microsoft.com/office/officeart/2017/3/layout/DropPinTimeline#1"/>
    <dgm:cxn modelId="{8D35E9BB-DA99-48E0-A867-949CAEAAA6D6}" type="presParOf" srcId="{BC71368F-DA7E-405D-93AC-3A6767BF9FC6}" destId="{5B4632EA-1574-417A-A3FA-D711159FBAD1}" srcOrd="0" destOrd="0" presId="urn:microsoft.com/office/officeart/2017/3/layout/DropPinTimeline#1"/>
    <dgm:cxn modelId="{D0388358-6C68-40DD-8CD3-BE893129D935}" type="presParOf" srcId="{BC71368F-DA7E-405D-93AC-3A6767BF9FC6}" destId="{032E0966-F86B-4BBD-BE80-8FAB861AF0E8}" srcOrd="1" destOrd="0" presId="urn:microsoft.com/office/officeart/2017/3/layout/DropPinTimeline#1"/>
    <dgm:cxn modelId="{E0FCD920-481D-4C5F-A576-55F0C1D5B3B7}" type="presParOf" srcId="{64373A7D-C7A5-4C0C-9781-58743159539A}" destId="{B608C5A1-CE9E-4410-9F2F-F714CC6AB069}" srcOrd="2" destOrd="0" presId="urn:microsoft.com/office/officeart/2017/3/layout/DropPinTimeline#1"/>
    <dgm:cxn modelId="{49B5B1AE-6FCE-42D4-9414-E335D81C76D0}" type="presParOf" srcId="{64373A7D-C7A5-4C0C-9781-58743159539A}" destId="{C1E34084-406C-48D5-88FE-7226282DBC49}" srcOrd="3" destOrd="0" presId="urn:microsoft.com/office/officeart/2017/3/layout/DropPinTimeline#1"/>
    <dgm:cxn modelId="{667712A9-633D-4DBA-A692-E37A521937E5}" type="presParOf" srcId="{64373A7D-C7A5-4C0C-9781-58743159539A}" destId="{33168228-1414-4AAF-B7E5-C08A80BBB2F1}" srcOrd="4" destOrd="0" presId="urn:microsoft.com/office/officeart/2017/3/layout/DropPinTimeline#1"/>
    <dgm:cxn modelId="{360C951A-2AD1-4A99-AAA9-B7B53FC1B0C7}" type="presParOf" srcId="{64373A7D-C7A5-4C0C-9781-58743159539A}" destId="{C791BCDD-76D3-4E0E-98B9-0C4903CF0E94}" srcOrd="5" destOrd="0" presId="urn:microsoft.com/office/officeart/2017/3/layout/DropPinTimeline#1"/>
    <dgm:cxn modelId="{35346C2A-6E88-41AD-BD47-ECD72929FCE5}" type="presParOf" srcId="{46A6B157-7198-41C4-9D25-C4F8885F1B6F}" destId="{3B1DA912-FDB7-4F73-8823-B30C56F7DE86}" srcOrd="3" destOrd="0" presId="urn:microsoft.com/office/officeart/2017/3/layout/DropPinTimeline#1"/>
    <dgm:cxn modelId="{E59057FA-847A-4126-8700-B9A4F3696325}" type="presParOf" srcId="{46A6B157-7198-41C4-9D25-C4F8885F1B6F}" destId="{DCEEC7C0-6CAC-4153-B66A-D920E3B7F504}" srcOrd="4" destOrd="0" presId="urn:microsoft.com/office/officeart/2017/3/layout/DropPinTimeline#1"/>
    <dgm:cxn modelId="{B82CCAF6-442B-46AB-9B68-6E7B4D62FD9B}" type="presParOf" srcId="{DCEEC7C0-6CAC-4153-B66A-D920E3B7F504}" destId="{56361E50-9FEC-48AD-A369-C1A8379B35EC}" srcOrd="0" destOrd="0" presId="urn:microsoft.com/office/officeart/2017/3/layout/DropPinTimeline#1"/>
    <dgm:cxn modelId="{FB91546B-98B7-42EC-A236-9D4B68AB7E57}" type="presParOf" srcId="{DCEEC7C0-6CAC-4153-B66A-D920E3B7F504}" destId="{70AC7E27-D774-4261-A80F-683BBD09A81D}" srcOrd="1" destOrd="0" presId="urn:microsoft.com/office/officeart/2017/3/layout/DropPinTimeline#1"/>
    <dgm:cxn modelId="{128291DE-3A47-4667-A1F6-84B5CC1950A2}" type="presParOf" srcId="{70AC7E27-D774-4261-A80F-683BBD09A81D}" destId="{7BC09B8D-1C75-4604-9F35-AEC078447C45}" srcOrd="0" destOrd="0" presId="urn:microsoft.com/office/officeart/2017/3/layout/DropPinTimeline#1"/>
    <dgm:cxn modelId="{F0A235D5-6DBF-4491-AD12-E87E187B0F86}" type="presParOf" srcId="{70AC7E27-D774-4261-A80F-683BBD09A81D}" destId="{DFE91A1F-E910-48AB-A4C9-128002268483}" srcOrd="1" destOrd="0" presId="urn:microsoft.com/office/officeart/2017/3/layout/DropPinTimeline#1"/>
    <dgm:cxn modelId="{629159BF-4A21-4870-8C08-E54A5441F29B}" type="presParOf" srcId="{DCEEC7C0-6CAC-4153-B66A-D920E3B7F504}" destId="{FC8603F2-85FC-4134-978C-4054E468209C}" srcOrd="2" destOrd="0" presId="urn:microsoft.com/office/officeart/2017/3/layout/DropPinTimeline#1"/>
    <dgm:cxn modelId="{3971FE38-66D8-41D3-BE10-92A1B7610DA7}" type="presParOf" srcId="{DCEEC7C0-6CAC-4153-B66A-D920E3B7F504}" destId="{4EB3AA5C-1289-44C6-9F3E-859ABA28E18F}" srcOrd="3" destOrd="0" presId="urn:microsoft.com/office/officeart/2017/3/layout/DropPinTimeline#1"/>
    <dgm:cxn modelId="{24B473FE-5054-4EAD-B373-555E7D091AD5}" type="presParOf" srcId="{DCEEC7C0-6CAC-4153-B66A-D920E3B7F504}" destId="{0BB03C0E-97EC-4D66-9B09-35D689DAB28C}" srcOrd="4" destOrd="0" presId="urn:microsoft.com/office/officeart/2017/3/layout/DropPinTimeline#1"/>
    <dgm:cxn modelId="{2B1D1BBE-6BAE-45B9-9995-CBBA5ED2EAC5}" type="presParOf" srcId="{DCEEC7C0-6CAC-4153-B66A-D920E3B7F504}" destId="{1A7A92CB-81F0-42D4-87BF-4008DEFA9CA8}" srcOrd="5" destOrd="0" presId="urn:microsoft.com/office/officeart/2017/3/layout/DropPinTimeline#1"/>
    <dgm:cxn modelId="{4B2CE620-6FD2-4B47-808E-767E9CD6E11B}" type="presParOf" srcId="{46A6B157-7198-41C4-9D25-C4F8885F1B6F}" destId="{ABE3202B-256B-4398-8B41-CB40EDB06266}" srcOrd="5" destOrd="0" presId="urn:microsoft.com/office/officeart/2017/3/layout/DropPinTimeline#1"/>
    <dgm:cxn modelId="{0A9A6102-F00A-4BE8-99F2-80FE0510D070}" type="presParOf" srcId="{46A6B157-7198-41C4-9D25-C4F8885F1B6F}" destId="{B744CD57-FD23-4E62-9589-4CAC57B034E9}" srcOrd="6" destOrd="0" presId="urn:microsoft.com/office/officeart/2017/3/layout/DropPinTimeline#1"/>
    <dgm:cxn modelId="{80501AE2-53E9-4D67-A594-F44DD214D7C2}" type="presParOf" srcId="{B744CD57-FD23-4E62-9589-4CAC57B034E9}" destId="{D891B168-1DA5-4124-931F-A51FCB8EFC11}" srcOrd="0" destOrd="0" presId="urn:microsoft.com/office/officeart/2017/3/layout/DropPinTimeline#1"/>
    <dgm:cxn modelId="{4D35DB16-6124-4B05-B478-8F4429226C6A}" type="presParOf" srcId="{B744CD57-FD23-4E62-9589-4CAC57B034E9}" destId="{42206762-CD73-4F82-B16A-D168E2503215}" srcOrd="1" destOrd="0" presId="urn:microsoft.com/office/officeart/2017/3/layout/DropPinTimeline#1"/>
    <dgm:cxn modelId="{AFAA8AC7-581B-4388-BFDB-A430EF0404FD}" type="presParOf" srcId="{42206762-CD73-4F82-B16A-D168E2503215}" destId="{C0DBECBF-E3AA-450B-95D4-8349AA21B4F8}" srcOrd="0" destOrd="0" presId="urn:microsoft.com/office/officeart/2017/3/layout/DropPinTimeline#1"/>
    <dgm:cxn modelId="{105641F0-544B-453F-B1D8-5713903E4682}" type="presParOf" srcId="{42206762-CD73-4F82-B16A-D168E2503215}" destId="{6EDDD44C-F5E4-49AD-B1D9-346B8B8AEE8F}" srcOrd="1" destOrd="0" presId="urn:microsoft.com/office/officeart/2017/3/layout/DropPinTimeline#1"/>
    <dgm:cxn modelId="{23AA1CD9-5481-4A25-AA47-1E309DD4E86A}" type="presParOf" srcId="{B744CD57-FD23-4E62-9589-4CAC57B034E9}" destId="{FE564261-183D-47F9-8E7E-BCFC5023A815}" srcOrd="2" destOrd="0" presId="urn:microsoft.com/office/officeart/2017/3/layout/DropPinTimeline#1"/>
    <dgm:cxn modelId="{6F6D3A0F-FECD-4629-BF0C-38737E381D62}" type="presParOf" srcId="{B744CD57-FD23-4E62-9589-4CAC57B034E9}" destId="{3DA36ABE-9810-4ED4-9A55-2905E7588D06}" srcOrd="3" destOrd="0" presId="urn:microsoft.com/office/officeart/2017/3/layout/DropPinTimeline#1"/>
    <dgm:cxn modelId="{18ABBD94-4B15-4F9E-B420-EF8067A53E59}" type="presParOf" srcId="{B744CD57-FD23-4E62-9589-4CAC57B034E9}" destId="{4B9F5909-A57C-4893-9C8A-D5960FE9BE37}" srcOrd="4" destOrd="0" presId="urn:microsoft.com/office/officeart/2017/3/layout/DropPinTimeline#1"/>
    <dgm:cxn modelId="{3A6EE7AF-C1D7-4FFA-BDB4-755BC98362FD}" type="presParOf" srcId="{B744CD57-FD23-4E62-9589-4CAC57B034E9}" destId="{DEDCEF89-DB8F-4197-B2D2-2D39426E0B96}" srcOrd="5" destOrd="0" presId="urn:microsoft.com/office/officeart/2017/3/layout/DropPinTimeline#1"/>
    <dgm:cxn modelId="{7B15E33A-34F5-40D3-9CD6-849B365E3CBA}" type="presParOf" srcId="{46A6B157-7198-41C4-9D25-C4F8885F1B6F}" destId="{4A96FD2F-C127-41DC-AA54-1EEBED6BA483}" srcOrd="7" destOrd="0" presId="urn:microsoft.com/office/officeart/2017/3/layout/DropPinTimeline#1"/>
    <dgm:cxn modelId="{8C7BB85F-FA93-45E7-9CE6-E6668DA2157F}" type="presParOf" srcId="{46A6B157-7198-41C4-9D25-C4F8885F1B6F}" destId="{A1AE2BC4-A99C-4DD3-A84D-EB3461D18287}" srcOrd="8" destOrd="0" presId="urn:microsoft.com/office/officeart/2017/3/layout/DropPinTimeline#1"/>
    <dgm:cxn modelId="{9BDE40F9-332B-43F6-B5F2-904336B3E2E2}" type="presParOf" srcId="{A1AE2BC4-A99C-4DD3-A84D-EB3461D18287}" destId="{278CF1E0-B1C4-4B10-A5EC-FD7EF0557E2D}" srcOrd="0" destOrd="0" presId="urn:microsoft.com/office/officeart/2017/3/layout/DropPinTimeline#1"/>
    <dgm:cxn modelId="{A45F876D-0399-4209-99E5-BAF9A0A9A0FA}" type="presParOf" srcId="{A1AE2BC4-A99C-4DD3-A84D-EB3461D18287}" destId="{27B65FB4-BE6A-41E6-BBE9-8DC9F7B73486}" srcOrd="1" destOrd="0" presId="urn:microsoft.com/office/officeart/2017/3/layout/DropPinTimeline#1"/>
    <dgm:cxn modelId="{294D0375-99E3-4A04-94E3-5D7DA36F61E4}" type="presParOf" srcId="{27B65FB4-BE6A-41E6-BBE9-8DC9F7B73486}" destId="{488CC4C6-DFBC-460C-A9ED-BEDA8CC682D4}" srcOrd="0" destOrd="0" presId="urn:microsoft.com/office/officeart/2017/3/layout/DropPinTimeline#1"/>
    <dgm:cxn modelId="{29335C10-EF6A-47DE-B0D3-9F04E5635A46}" type="presParOf" srcId="{27B65FB4-BE6A-41E6-BBE9-8DC9F7B73486}" destId="{48CA82DA-B677-461B-A08D-337683480059}" srcOrd="1" destOrd="0" presId="urn:microsoft.com/office/officeart/2017/3/layout/DropPinTimeline#1"/>
    <dgm:cxn modelId="{2F8CDC64-8858-4EB2-9148-A1F1844C0E3C}" type="presParOf" srcId="{A1AE2BC4-A99C-4DD3-A84D-EB3461D18287}" destId="{D1646913-A3FA-4470-A3E9-C64B0A13A62A}" srcOrd="2" destOrd="0" presId="urn:microsoft.com/office/officeart/2017/3/layout/DropPinTimeline#1"/>
    <dgm:cxn modelId="{D14EE3E2-BA3E-42AC-BEA2-572DF977A427}" type="presParOf" srcId="{A1AE2BC4-A99C-4DD3-A84D-EB3461D18287}" destId="{6EC2FC68-E1B8-4274-8090-C2C96A4CD82C}" srcOrd="3" destOrd="0" presId="urn:microsoft.com/office/officeart/2017/3/layout/DropPinTimeline#1"/>
    <dgm:cxn modelId="{923BB741-8273-439D-B9E2-1712691E3DE7}" type="presParOf" srcId="{A1AE2BC4-A99C-4DD3-A84D-EB3461D18287}" destId="{4F41BF23-550C-4E7F-977E-3D22E3AF7B51}" srcOrd="4" destOrd="0" presId="urn:microsoft.com/office/officeart/2017/3/layout/DropPinTimeline#1"/>
    <dgm:cxn modelId="{DD7D202E-CFA7-477E-AD34-2617E864E544}" type="presParOf" srcId="{A1AE2BC4-A99C-4DD3-A84D-EB3461D18287}" destId="{5018695D-CFD4-49F8-8967-BA8A0C0A0DE1}" srcOrd="5" destOrd="0" presId="urn:microsoft.com/office/officeart/2017/3/layout/DropPinTimeline#1"/>
    <dgm:cxn modelId="{D3E93E96-16D8-4A3E-BC6E-D4D386449E5E}" type="presParOf" srcId="{46A6B157-7198-41C4-9D25-C4F8885F1B6F}" destId="{61EA613E-57A8-485F-A4A9-29037092E83A}" srcOrd="9" destOrd="0" presId="urn:microsoft.com/office/officeart/2017/3/layout/DropPinTimeline#1"/>
    <dgm:cxn modelId="{CFE01775-C14B-4EDE-9E85-145F934516E5}" type="presParOf" srcId="{46A6B157-7198-41C4-9D25-C4F8885F1B6F}" destId="{0F3B3032-C16A-44EB-AE28-CB7C1D797D2B}" srcOrd="10" destOrd="0" presId="urn:microsoft.com/office/officeart/2017/3/layout/DropPinTimeline#1"/>
    <dgm:cxn modelId="{1C4D72CA-B300-4FEC-B5A9-D34FA56FE7E7}" type="presParOf" srcId="{0F3B3032-C16A-44EB-AE28-CB7C1D797D2B}" destId="{A64C6D16-2F77-439A-848A-F1081C5E5CBE}" srcOrd="0" destOrd="0" presId="urn:microsoft.com/office/officeart/2017/3/layout/DropPinTimeline#1"/>
    <dgm:cxn modelId="{7F9D72D2-5D75-4FF9-9F60-DE1AEFC42171}" type="presParOf" srcId="{0F3B3032-C16A-44EB-AE28-CB7C1D797D2B}" destId="{8EFC6EAF-71E5-48C3-9F69-6FB96640B14F}" srcOrd="1" destOrd="0" presId="urn:microsoft.com/office/officeart/2017/3/layout/DropPinTimeline#1"/>
    <dgm:cxn modelId="{D6418E4F-48ED-4E39-B9D9-FA010EF76866}" type="presParOf" srcId="{8EFC6EAF-71E5-48C3-9F69-6FB96640B14F}" destId="{73F98938-B973-410F-B6E0-43437FA146E6}" srcOrd="0" destOrd="0" presId="urn:microsoft.com/office/officeart/2017/3/layout/DropPinTimeline#1"/>
    <dgm:cxn modelId="{3E887726-7BD7-4074-8164-C71F4A6DAEE0}" type="presParOf" srcId="{8EFC6EAF-71E5-48C3-9F69-6FB96640B14F}" destId="{26BE64BD-02BC-4C6F-AC50-F9617E59754D}" srcOrd="1" destOrd="0" presId="urn:microsoft.com/office/officeart/2017/3/layout/DropPinTimeline#1"/>
    <dgm:cxn modelId="{6B3983BD-FDD8-4464-99B0-B737226ED090}" type="presParOf" srcId="{0F3B3032-C16A-44EB-AE28-CB7C1D797D2B}" destId="{5C5070CD-E29E-4F50-9A43-342A2DE968FF}" srcOrd="2" destOrd="0" presId="urn:microsoft.com/office/officeart/2017/3/layout/DropPinTimeline#1"/>
    <dgm:cxn modelId="{E040483A-E1D0-4CB5-AE78-35D83557FA15}" type="presParOf" srcId="{0F3B3032-C16A-44EB-AE28-CB7C1D797D2B}" destId="{6FED4196-A0D3-4E5C-83DA-99291A8FFFC3}" srcOrd="3" destOrd="0" presId="urn:microsoft.com/office/officeart/2017/3/layout/DropPinTimeline#1"/>
    <dgm:cxn modelId="{875E4306-BBD7-4464-A7BB-9A46E06C2634}" type="presParOf" srcId="{0F3B3032-C16A-44EB-AE28-CB7C1D797D2B}" destId="{54DE4918-169B-4E9C-B946-44A9D45AEC94}" srcOrd="4" destOrd="0" presId="urn:microsoft.com/office/officeart/2017/3/layout/DropPinTimeline#1"/>
    <dgm:cxn modelId="{14880338-8CF6-48F7-B22F-D70D12F904EB}" type="presParOf" srcId="{0F3B3032-C16A-44EB-AE28-CB7C1D797D2B}" destId="{75F2030E-997B-4809-B3F1-AEF48EEEDB2B}" srcOrd="5" destOrd="0" presId="urn:microsoft.com/office/officeart/2017/3/layout/DropPinTimeline#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951F77-4E36-4893-91C6-3151A6D5169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rtlCol="0"/>
        <a:lstStyle/>
        <a:p>
          <a:pPr rtl="0"/>
          <a:endParaRPr lang="en-US"/>
        </a:p>
      </dgm:t>
    </dgm:pt>
    <dgm:pt modelId="{65B3944D-D926-4D0F-A305-F5740000747A}">
      <dgm:prSet custT="1"/>
      <dgm:spPr/>
      <dgm:t>
        <a:bodyPr rtlCol="0"/>
        <a:lstStyle/>
        <a:p>
          <a:pPr>
            <a:lnSpc>
              <a:spcPct val="100000"/>
            </a:lnSpc>
          </a:pPr>
          <a:r>
            <a:rPr lang="nl-NL" sz="2000" b="1" i="0" noProof="0" dirty="0">
              <a:solidFill>
                <a:schemeClr val="bg1"/>
              </a:solidFill>
            </a:rPr>
            <a:t>GitHub</a:t>
          </a:r>
          <a:br>
            <a:rPr lang="nl-NL" sz="2000" b="0" i="0" noProof="0" dirty="0">
              <a:solidFill>
                <a:schemeClr val="bg1"/>
              </a:solidFill>
            </a:rPr>
          </a:br>
          <a:r>
            <a:rPr lang="nl-NL" sz="2000" b="0" i="0" noProof="0" dirty="0">
              <a:solidFill>
                <a:schemeClr val="bg1"/>
              </a:solidFill>
            </a:rPr>
            <a:t>github.com/</a:t>
          </a:r>
          <a:r>
            <a:rPr lang="nl-NL" sz="2000" b="0" i="0" noProof="0" dirty="0" err="1">
              <a:solidFill>
                <a:schemeClr val="bg1"/>
              </a:solidFill>
            </a:rPr>
            <a:t>CruZxPog</a:t>
          </a:r>
          <a:endParaRPr lang="nl-NL" sz="1600" b="0" i="0" noProof="0" dirty="0">
            <a:solidFill>
              <a:schemeClr val="bg1"/>
            </a:solidFill>
          </a:endParaRPr>
        </a:p>
      </dgm:t>
    </dgm:pt>
    <dgm:pt modelId="{2EA7AC4A-E82B-43F0-A6EA-F599428578FC}" type="parTrans" cxnId="{92D3A76D-ADBB-49F3-861D-D2B74F81812E}">
      <dgm:prSet/>
      <dgm:spPr/>
      <dgm:t>
        <a:bodyPr rtlCol="0"/>
        <a:lstStyle/>
        <a:p>
          <a:pPr rtl="0"/>
          <a:endParaRPr lang="nl-NL" sz="1600" b="0" i="0" noProof="0" dirty="0"/>
        </a:p>
      </dgm:t>
    </dgm:pt>
    <dgm:pt modelId="{8862CE7B-AE72-45E8-B982-5279C14F7985}" type="sibTrans" cxnId="{92D3A76D-ADBB-49F3-861D-D2B74F81812E}">
      <dgm:prSet/>
      <dgm:spPr/>
      <dgm:t>
        <a:bodyPr rtlCol="0"/>
        <a:lstStyle/>
        <a:p>
          <a:pPr rtl="0"/>
          <a:endParaRPr lang="nl-NL" sz="1600" b="0" i="0" noProof="0" dirty="0"/>
        </a:p>
      </dgm:t>
    </dgm:pt>
    <dgm:pt modelId="{F61FEBF0-CB2F-4364-8F44-722FB7578D18}" type="pres">
      <dgm:prSet presAssocID="{D7951F77-4E36-4893-91C6-3151A6D51694}" presName="root" presStyleCnt="0">
        <dgm:presLayoutVars>
          <dgm:dir/>
          <dgm:resizeHandles val="exact"/>
        </dgm:presLayoutVars>
      </dgm:prSet>
      <dgm:spPr/>
    </dgm:pt>
    <dgm:pt modelId="{F50C455E-839B-4494-8D06-326978CB28A7}" type="pres">
      <dgm:prSet presAssocID="{65B3944D-D926-4D0F-A305-F5740000747A}" presName="compNode" presStyleCnt="0"/>
      <dgm:spPr/>
    </dgm:pt>
    <dgm:pt modelId="{1DA8A0A9-929F-455B-B8BD-92EC86B6A862}" type="pres">
      <dgm:prSet presAssocID="{65B3944D-D926-4D0F-A305-F5740000747A}" presName="bgRect" presStyleLbl="bgShp" presStyleIdx="0" presStyleCnt="1"/>
      <dgm:spPr>
        <a:prstGeom prst="rect">
          <a:avLst/>
        </a:prstGeom>
        <a:noFill/>
        <a:ln w="22225">
          <a:noFill/>
        </a:ln>
        <a:effectLst/>
      </dgm:spPr>
    </dgm:pt>
    <dgm:pt modelId="{70C56EED-B0B5-4180-A100-474B69DE81C3}" type="pres">
      <dgm:prSet presAssocID="{65B3944D-D926-4D0F-A305-F5740000747A}" presName="iconRect" presStyleLbl="node1" presStyleIdx="0" presStyleCnt="1"/>
      <dgm:spPr>
        <a:blipFill rotWithShape="1">
          <a:blip xmlns:r="http://schemas.openxmlformats.org/officeDocument/2006/relationships" r:embed="rId1"/>
          <a:srcRect/>
          <a:stretch>
            <a:fillRect/>
          </a:stretch>
        </a:blipFill>
        <a:ln>
          <a:noFill/>
        </a:ln>
      </dgm:spPr>
    </dgm:pt>
    <dgm:pt modelId="{1827E2BA-EA13-4751-82F2-976CBDED6C82}" type="pres">
      <dgm:prSet presAssocID="{65B3944D-D926-4D0F-A305-F5740000747A}" presName="spaceRect" presStyleCnt="0"/>
      <dgm:spPr/>
    </dgm:pt>
    <dgm:pt modelId="{C38A5A37-0883-4EE3-9002-010A6D324785}" type="pres">
      <dgm:prSet presAssocID="{65B3944D-D926-4D0F-A305-F5740000747A}" presName="parTx" presStyleLbl="revTx" presStyleIdx="0" presStyleCnt="1">
        <dgm:presLayoutVars>
          <dgm:chMax val="0"/>
          <dgm:chPref val="0"/>
        </dgm:presLayoutVars>
      </dgm:prSet>
      <dgm:spPr/>
    </dgm:pt>
  </dgm:ptLst>
  <dgm:cxnLst>
    <dgm:cxn modelId="{92D3A76D-ADBB-49F3-861D-D2B74F81812E}" srcId="{D7951F77-4E36-4893-91C6-3151A6D51694}" destId="{65B3944D-D926-4D0F-A305-F5740000747A}" srcOrd="0" destOrd="0" parTransId="{2EA7AC4A-E82B-43F0-A6EA-F599428578FC}" sibTransId="{8862CE7B-AE72-45E8-B982-5279C14F7985}"/>
    <dgm:cxn modelId="{9D5AFC8C-3FE5-4AED-9F29-5D039E47B81F}" type="presOf" srcId="{D7951F77-4E36-4893-91C6-3151A6D51694}" destId="{F61FEBF0-CB2F-4364-8F44-722FB7578D18}" srcOrd="0" destOrd="0" presId="urn:microsoft.com/office/officeart/2018/2/layout/IconVerticalSolidList"/>
    <dgm:cxn modelId="{F57AC0B7-F603-4C41-BF48-9041FAA60E8E}" type="presOf" srcId="{65B3944D-D926-4D0F-A305-F5740000747A}" destId="{C38A5A37-0883-4EE3-9002-010A6D324785}" srcOrd="0" destOrd="0" presId="urn:microsoft.com/office/officeart/2018/2/layout/IconVerticalSolidList"/>
    <dgm:cxn modelId="{30F222E0-DF1F-4484-B140-6B7C6520EA89}" type="presParOf" srcId="{F61FEBF0-CB2F-4364-8F44-722FB7578D18}" destId="{F50C455E-839B-4494-8D06-326978CB28A7}" srcOrd="0" destOrd="0" presId="urn:microsoft.com/office/officeart/2018/2/layout/IconVerticalSolidList"/>
    <dgm:cxn modelId="{4FA9135E-4FFF-4848-9413-1BF026DB0BED}" type="presParOf" srcId="{F50C455E-839B-4494-8D06-326978CB28A7}" destId="{1DA8A0A9-929F-455B-B8BD-92EC86B6A862}" srcOrd="0" destOrd="0" presId="urn:microsoft.com/office/officeart/2018/2/layout/IconVerticalSolidList"/>
    <dgm:cxn modelId="{D16731A0-71A2-43AF-BF53-727392BD9F51}" type="presParOf" srcId="{F50C455E-839B-4494-8D06-326978CB28A7}" destId="{70C56EED-B0B5-4180-A100-474B69DE81C3}" srcOrd="1" destOrd="0" presId="urn:microsoft.com/office/officeart/2018/2/layout/IconVerticalSolidList"/>
    <dgm:cxn modelId="{4A8AA9B9-F7DD-4A1D-B570-4456CEC74161}" type="presParOf" srcId="{F50C455E-839B-4494-8D06-326978CB28A7}" destId="{1827E2BA-EA13-4751-82F2-976CBDED6C82}" srcOrd="2" destOrd="0" presId="urn:microsoft.com/office/officeart/2018/2/layout/IconVerticalSolidList"/>
    <dgm:cxn modelId="{DDE1A35C-0892-4749-9900-354FF724E1E5}" type="presParOf" srcId="{F50C455E-839B-4494-8D06-326978CB28A7}" destId="{C38A5A37-0883-4EE3-9002-010A6D324785}" srcOrd="3" destOrd="0" presId="urn:microsoft.com/office/officeart/2018/2/layout/IconVerticalSolid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flipV="1">
          <a:off x="0" y="1914058"/>
          <a:ext cx="10453687" cy="105708"/>
        </a:xfrm>
        <a:prstGeom prst="homePlate">
          <a:avLst/>
        </a:prstGeom>
        <a:solidFill>
          <a:schemeClr val="accent5">
            <a:alpha val="9000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19EF924A-339B-436A-9151-9C7B0B0377B9}">
      <dsp:nvSpPr>
        <dsp:cNvPr id="0" name=""/>
        <dsp:cNvSpPr/>
      </dsp:nvSpPr>
      <dsp:spPr>
        <a:xfrm rot="8100000">
          <a:off x="65995" y="453296"/>
          <a:ext cx="289289" cy="289289"/>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46B4BA4-33F0-43CE-A60E-B95E195AD5A9}">
      <dsp:nvSpPr>
        <dsp:cNvPr id="0" name=""/>
        <dsp:cNvSpPr/>
      </dsp:nvSpPr>
      <dsp:spPr>
        <a:xfrm>
          <a:off x="98133" y="485434"/>
          <a:ext cx="225014" cy="225014"/>
        </a:xfrm>
        <a:prstGeom prst="donu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82CF5D-A585-4990-846A-5EDBD19A9BDB}">
      <dsp:nvSpPr>
        <dsp:cNvPr id="0" name=""/>
        <dsp:cNvSpPr/>
      </dsp:nvSpPr>
      <dsp:spPr>
        <a:xfrm>
          <a:off x="415199" y="802500"/>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rtlCol="0" anchor="t" anchorCtr="0">
          <a:noAutofit/>
        </a:bodyPr>
        <a:lstStyle/>
        <a:p>
          <a:pPr marL="0" lvl="0" indent="0" algn="l" defTabSz="666750" rtl="0">
            <a:lnSpc>
              <a:spcPct val="90000"/>
            </a:lnSpc>
            <a:spcBef>
              <a:spcPct val="0"/>
            </a:spcBef>
            <a:spcAft>
              <a:spcPct val="35000"/>
            </a:spcAft>
            <a:buNone/>
          </a:pPr>
          <a:endParaRPr lang="nl-NL" sz="1500" kern="1200" noProof="0" dirty="0">
            <a:solidFill>
              <a:schemeClr val="bg1"/>
            </a:solidFill>
          </a:endParaRPr>
        </a:p>
      </dsp:txBody>
      <dsp:txXfrm>
        <a:off x="415199" y="802500"/>
        <a:ext cx="2482378" cy="1164412"/>
      </dsp:txXfrm>
    </dsp:sp>
    <dsp:sp modelId="{85C50C56-6DC8-4C47-8DBC-4FD6B1554AA4}">
      <dsp:nvSpPr>
        <dsp:cNvPr id="0" name=""/>
        <dsp:cNvSpPr/>
      </dsp:nvSpPr>
      <dsp:spPr>
        <a:xfrm>
          <a:off x="415199" y="393382"/>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rtlCol="0" anchor="ctr" anchorCtr="0">
          <a:noAutofit/>
        </a:bodyPr>
        <a:lstStyle/>
        <a:p>
          <a:pPr marL="0" lvl="0" indent="0" algn="l" defTabSz="711200" rtl="0">
            <a:lnSpc>
              <a:spcPct val="90000"/>
            </a:lnSpc>
            <a:spcBef>
              <a:spcPct val="0"/>
            </a:spcBef>
            <a:spcAft>
              <a:spcPct val="35000"/>
            </a:spcAft>
            <a:buNone/>
            <a:defRPr b="1"/>
          </a:pPr>
          <a:r>
            <a:rPr lang="nl-NL" sz="1600" kern="1200" noProof="0" dirty="0">
              <a:solidFill>
                <a:schemeClr val="bg1"/>
              </a:solidFill>
            </a:rPr>
            <a:t>Gebruikers Naam</a:t>
          </a:r>
        </a:p>
      </dsp:txBody>
      <dsp:txXfrm>
        <a:off x="415199" y="393382"/>
        <a:ext cx="2482378" cy="409117"/>
      </dsp:txXfrm>
    </dsp:sp>
    <dsp:sp modelId="{4F322B1B-F357-4BCD-BF34-8A0D705A1CE7}">
      <dsp:nvSpPr>
        <dsp:cNvPr id="0" name=""/>
        <dsp:cNvSpPr/>
      </dsp:nvSpPr>
      <dsp:spPr>
        <a:xfrm>
          <a:off x="210640" y="802500"/>
          <a:ext cx="0" cy="1164412"/>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F727168-E825-43C1-AF50-41E115F59C0C}">
      <dsp:nvSpPr>
        <dsp:cNvPr id="0" name=""/>
        <dsp:cNvSpPr/>
      </dsp:nvSpPr>
      <dsp:spPr>
        <a:xfrm>
          <a:off x="173101"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B4632EA-1574-417A-A3FA-D711159FBAD1}">
      <dsp:nvSpPr>
        <dsp:cNvPr id="0" name=""/>
        <dsp:cNvSpPr/>
      </dsp:nvSpPr>
      <dsp:spPr>
        <a:xfrm rot="18900000">
          <a:off x="1556136" y="3191238"/>
          <a:ext cx="289289" cy="289289"/>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32E0966-F86B-4BBD-BE80-8FAB861AF0E8}">
      <dsp:nvSpPr>
        <dsp:cNvPr id="0" name=""/>
        <dsp:cNvSpPr/>
      </dsp:nvSpPr>
      <dsp:spPr>
        <a:xfrm>
          <a:off x="1588274" y="3223376"/>
          <a:ext cx="225014" cy="225014"/>
        </a:xfrm>
        <a:prstGeom prst="donu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08C5A1-CE9E-4410-9F2F-F714CC6AB069}">
      <dsp:nvSpPr>
        <dsp:cNvPr id="0" name=""/>
        <dsp:cNvSpPr/>
      </dsp:nvSpPr>
      <dsp:spPr>
        <a:xfrm>
          <a:off x="1905340" y="1966912"/>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rtlCol="0" anchor="b" anchorCtr="0">
          <a:noAutofit/>
        </a:bodyPr>
        <a:lstStyle/>
        <a:p>
          <a:pPr marL="0" lvl="0" indent="0" algn="l" defTabSz="666750" rtl="0">
            <a:lnSpc>
              <a:spcPct val="90000"/>
            </a:lnSpc>
            <a:spcBef>
              <a:spcPct val="0"/>
            </a:spcBef>
            <a:spcAft>
              <a:spcPct val="35000"/>
            </a:spcAft>
            <a:buNone/>
          </a:pPr>
          <a:endParaRPr lang="nl-NL" sz="1500" kern="1200" noProof="0" dirty="0">
            <a:solidFill>
              <a:schemeClr val="bg1"/>
            </a:solidFill>
          </a:endParaRPr>
        </a:p>
      </dsp:txBody>
      <dsp:txXfrm>
        <a:off x="1905340" y="1966912"/>
        <a:ext cx="2482378" cy="1164412"/>
      </dsp:txXfrm>
    </dsp:sp>
    <dsp:sp modelId="{C1E34084-406C-48D5-88FE-7226282DBC49}">
      <dsp:nvSpPr>
        <dsp:cNvPr id="0" name=""/>
        <dsp:cNvSpPr/>
      </dsp:nvSpPr>
      <dsp:spPr>
        <a:xfrm>
          <a:off x="1905340" y="3131324"/>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rtlCol="0" anchor="ctr" anchorCtr="0">
          <a:noAutofit/>
        </a:bodyPr>
        <a:lstStyle/>
        <a:p>
          <a:pPr marL="0" lvl="0" indent="0" algn="l" defTabSz="711200" rtl="0">
            <a:lnSpc>
              <a:spcPct val="90000"/>
            </a:lnSpc>
            <a:spcBef>
              <a:spcPct val="0"/>
            </a:spcBef>
            <a:spcAft>
              <a:spcPct val="35000"/>
            </a:spcAft>
            <a:buNone/>
            <a:defRPr b="1"/>
          </a:pPr>
          <a:r>
            <a:rPr lang="nl-NL" sz="1600" kern="1200" noProof="0" dirty="0">
              <a:solidFill>
                <a:schemeClr val="bg1"/>
              </a:solidFill>
            </a:rPr>
            <a:t>Password</a:t>
          </a:r>
        </a:p>
      </dsp:txBody>
      <dsp:txXfrm>
        <a:off x="1905340" y="3131324"/>
        <a:ext cx="2482378" cy="409117"/>
      </dsp:txXfrm>
    </dsp:sp>
    <dsp:sp modelId="{33168228-1414-4AAF-B7E5-C08A80BBB2F1}">
      <dsp:nvSpPr>
        <dsp:cNvPr id="0" name=""/>
        <dsp:cNvSpPr/>
      </dsp:nvSpPr>
      <dsp:spPr>
        <a:xfrm>
          <a:off x="1700781" y="1966912"/>
          <a:ext cx="0" cy="1164412"/>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57996C3-16BE-4CEB-B9E2-6FFC42938F41}">
      <dsp:nvSpPr>
        <dsp:cNvPr id="0" name=""/>
        <dsp:cNvSpPr/>
      </dsp:nvSpPr>
      <dsp:spPr>
        <a:xfrm>
          <a:off x="1663243"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BC09B8D-1C75-4604-9F35-AEC078447C45}">
      <dsp:nvSpPr>
        <dsp:cNvPr id="0" name=""/>
        <dsp:cNvSpPr/>
      </dsp:nvSpPr>
      <dsp:spPr>
        <a:xfrm rot="8100000">
          <a:off x="3046278" y="453296"/>
          <a:ext cx="289289" cy="28928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FE91A1F-E910-48AB-A4C9-128002268483}">
      <dsp:nvSpPr>
        <dsp:cNvPr id="0" name=""/>
        <dsp:cNvSpPr/>
      </dsp:nvSpPr>
      <dsp:spPr>
        <a:xfrm>
          <a:off x="3078415" y="485434"/>
          <a:ext cx="225014" cy="225014"/>
        </a:xfrm>
        <a:prstGeom prst="star12">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8603F2-85FC-4134-978C-4054E468209C}">
      <dsp:nvSpPr>
        <dsp:cNvPr id="0" name=""/>
        <dsp:cNvSpPr/>
      </dsp:nvSpPr>
      <dsp:spPr>
        <a:xfrm>
          <a:off x="3395482" y="802500"/>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rtlCol="0" anchor="t" anchorCtr="0">
          <a:noAutofit/>
        </a:bodyPr>
        <a:lstStyle/>
        <a:p>
          <a:pPr marL="0" lvl="0" indent="0" algn="l" defTabSz="666750" rtl="0">
            <a:lnSpc>
              <a:spcPct val="90000"/>
            </a:lnSpc>
            <a:spcBef>
              <a:spcPct val="0"/>
            </a:spcBef>
            <a:spcAft>
              <a:spcPct val="35000"/>
            </a:spcAft>
            <a:buNone/>
          </a:pPr>
          <a:endParaRPr lang="nl-NL" sz="1500" i="1" kern="1200" noProof="0" dirty="0">
            <a:solidFill>
              <a:schemeClr val="bg1"/>
            </a:solidFill>
          </a:endParaRPr>
        </a:p>
      </dsp:txBody>
      <dsp:txXfrm>
        <a:off x="3395482" y="802500"/>
        <a:ext cx="2482378" cy="1164412"/>
      </dsp:txXfrm>
    </dsp:sp>
    <dsp:sp modelId="{4EB3AA5C-1289-44C6-9F3E-859ABA28E18F}">
      <dsp:nvSpPr>
        <dsp:cNvPr id="0" name=""/>
        <dsp:cNvSpPr/>
      </dsp:nvSpPr>
      <dsp:spPr>
        <a:xfrm>
          <a:off x="3395482" y="393382"/>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rtlCol="0" anchor="ctr" anchorCtr="0">
          <a:noAutofit/>
        </a:bodyPr>
        <a:lstStyle/>
        <a:p>
          <a:pPr marL="0" lvl="0" indent="0" algn="l" defTabSz="711200" rtl="0">
            <a:lnSpc>
              <a:spcPct val="90000"/>
            </a:lnSpc>
            <a:spcBef>
              <a:spcPct val="0"/>
            </a:spcBef>
            <a:spcAft>
              <a:spcPct val="35000"/>
            </a:spcAft>
            <a:buNone/>
            <a:defRPr b="1"/>
          </a:pPr>
          <a:r>
            <a:rPr lang="nl-NL" sz="1600" b="0" i="0" kern="1200" noProof="0" dirty="0">
              <a:solidFill>
                <a:schemeClr val="bg1"/>
              </a:solidFill>
            </a:rPr>
            <a:t>Rang van gebruiker</a:t>
          </a:r>
        </a:p>
      </dsp:txBody>
      <dsp:txXfrm>
        <a:off x="3395482" y="393382"/>
        <a:ext cx="2482378" cy="409117"/>
      </dsp:txXfrm>
    </dsp:sp>
    <dsp:sp modelId="{0BB03C0E-97EC-4D66-9B09-35D689DAB28C}">
      <dsp:nvSpPr>
        <dsp:cNvPr id="0" name=""/>
        <dsp:cNvSpPr/>
      </dsp:nvSpPr>
      <dsp:spPr>
        <a:xfrm>
          <a:off x="3190923" y="802500"/>
          <a:ext cx="0" cy="1164412"/>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6361E50-9FEC-48AD-A369-C1A8379B35EC}">
      <dsp:nvSpPr>
        <dsp:cNvPr id="0" name=""/>
        <dsp:cNvSpPr/>
      </dsp:nvSpPr>
      <dsp:spPr>
        <a:xfrm>
          <a:off x="3153384"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0DBECBF-E3AA-450B-95D4-8349AA21B4F8}">
      <dsp:nvSpPr>
        <dsp:cNvPr id="0" name=""/>
        <dsp:cNvSpPr/>
      </dsp:nvSpPr>
      <dsp:spPr>
        <a:xfrm rot="18900000">
          <a:off x="4536419" y="3191238"/>
          <a:ext cx="289289" cy="289289"/>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EDDD44C-F5E4-49AD-B1D9-346B8B8AEE8F}">
      <dsp:nvSpPr>
        <dsp:cNvPr id="0" name=""/>
        <dsp:cNvSpPr/>
      </dsp:nvSpPr>
      <dsp:spPr>
        <a:xfrm>
          <a:off x="4568557" y="3223376"/>
          <a:ext cx="225014" cy="225014"/>
        </a:xfrm>
        <a:prstGeom prst="donu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564261-183D-47F9-8E7E-BCFC5023A815}">
      <dsp:nvSpPr>
        <dsp:cNvPr id="0" name=""/>
        <dsp:cNvSpPr/>
      </dsp:nvSpPr>
      <dsp:spPr>
        <a:xfrm>
          <a:off x="4885623" y="1966912"/>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rtlCol="0" anchor="b" anchorCtr="0">
          <a:noAutofit/>
        </a:bodyPr>
        <a:lstStyle/>
        <a:p>
          <a:pPr marL="0" lvl="0" indent="0" algn="l" defTabSz="666750" rtl="0">
            <a:lnSpc>
              <a:spcPct val="90000"/>
            </a:lnSpc>
            <a:spcBef>
              <a:spcPct val="0"/>
            </a:spcBef>
            <a:spcAft>
              <a:spcPct val="35000"/>
            </a:spcAft>
            <a:buNone/>
          </a:pPr>
          <a:endParaRPr lang="nl-NL" sz="1500" kern="1200" noProof="0" dirty="0">
            <a:solidFill>
              <a:schemeClr val="bg1"/>
            </a:solidFill>
          </a:endParaRPr>
        </a:p>
      </dsp:txBody>
      <dsp:txXfrm>
        <a:off x="4885623" y="1966912"/>
        <a:ext cx="2482378" cy="1164412"/>
      </dsp:txXfrm>
    </dsp:sp>
    <dsp:sp modelId="{3DA36ABE-9810-4ED4-9A55-2905E7588D06}">
      <dsp:nvSpPr>
        <dsp:cNvPr id="0" name=""/>
        <dsp:cNvSpPr/>
      </dsp:nvSpPr>
      <dsp:spPr>
        <a:xfrm>
          <a:off x="4885623" y="3131324"/>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rtlCol="0" anchor="ctr" anchorCtr="0">
          <a:noAutofit/>
        </a:bodyPr>
        <a:lstStyle/>
        <a:p>
          <a:pPr marL="0" lvl="0" indent="0" algn="l" defTabSz="711200" rtl="0">
            <a:lnSpc>
              <a:spcPct val="90000"/>
            </a:lnSpc>
            <a:spcBef>
              <a:spcPct val="0"/>
            </a:spcBef>
            <a:spcAft>
              <a:spcPct val="35000"/>
            </a:spcAft>
            <a:buNone/>
            <a:defRPr b="1"/>
          </a:pPr>
          <a:r>
            <a:rPr lang="nl-NL" sz="1600" kern="1200" noProof="0" dirty="0">
              <a:solidFill>
                <a:schemeClr val="bg1"/>
              </a:solidFill>
            </a:rPr>
            <a:t>Minimum</a:t>
          </a:r>
          <a:r>
            <a:rPr lang="nl-NL" sz="1600" kern="1200" baseline="0" noProof="0" dirty="0">
              <a:solidFill>
                <a:schemeClr val="bg1"/>
              </a:solidFill>
            </a:rPr>
            <a:t> rang van deur</a:t>
          </a:r>
          <a:endParaRPr lang="nl-NL" sz="1600" kern="1200" noProof="0" dirty="0">
            <a:solidFill>
              <a:schemeClr val="bg1"/>
            </a:solidFill>
          </a:endParaRPr>
        </a:p>
      </dsp:txBody>
      <dsp:txXfrm>
        <a:off x="4885623" y="3131324"/>
        <a:ext cx="2482378" cy="409117"/>
      </dsp:txXfrm>
    </dsp:sp>
    <dsp:sp modelId="{4B9F5909-A57C-4893-9C8A-D5960FE9BE37}">
      <dsp:nvSpPr>
        <dsp:cNvPr id="0" name=""/>
        <dsp:cNvSpPr/>
      </dsp:nvSpPr>
      <dsp:spPr>
        <a:xfrm>
          <a:off x="4681064" y="1966912"/>
          <a:ext cx="0" cy="1164412"/>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91B168-1DA5-4124-931F-A51FCB8EFC11}">
      <dsp:nvSpPr>
        <dsp:cNvPr id="0" name=""/>
        <dsp:cNvSpPr/>
      </dsp:nvSpPr>
      <dsp:spPr>
        <a:xfrm>
          <a:off x="4643525"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88CC4C6-DFBC-460C-A9ED-BEDA8CC682D4}">
      <dsp:nvSpPr>
        <dsp:cNvPr id="0" name=""/>
        <dsp:cNvSpPr/>
      </dsp:nvSpPr>
      <dsp:spPr>
        <a:xfrm rot="8100000">
          <a:off x="6026560" y="453296"/>
          <a:ext cx="289289" cy="289289"/>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48CA82DA-B677-461B-A08D-337683480059}">
      <dsp:nvSpPr>
        <dsp:cNvPr id="0" name=""/>
        <dsp:cNvSpPr/>
      </dsp:nvSpPr>
      <dsp:spPr>
        <a:xfrm>
          <a:off x="6058698" y="485434"/>
          <a:ext cx="225014" cy="225014"/>
        </a:xfrm>
        <a:prstGeom prst="donu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646913-A3FA-4470-A3E9-C64B0A13A62A}">
      <dsp:nvSpPr>
        <dsp:cNvPr id="0" name=""/>
        <dsp:cNvSpPr/>
      </dsp:nvSpPr>
      <dsp:spPr>
        <a:xfrm>
          <a:off x="6375764" y="802500"/>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rtlCol="0" anchor="t" anchorCtr="0">
          <a:noAutofit/>
        </a:bodyPr>
        <a:lstStyle/>
        <a:p>
          <a:pPr marL="0" lvl="0" indent="0" algn="l" defTabSz="666750" rtl="0">
            <a:lnSpc>
              <a:spcPct val="90000"/>
            </a:lnSpc>
            <a:spcBef>
              <a:spcPct val="0"/>
            </a:spcBef>
            <a:spcAft>
              <a:spcPct val="35000"/>
            </a:spcAft>
            <a:buNone/>
          </a:pPr>
          <a:r>
            <a:rPr lang="nl-NL" sz="1500" kern="1200" noProof="0" dirty="0">
              <a:solidFill>
                <a:schemeClr val="bg1"/>
              </a:solidFill>
            </a:rPr>
            <a:t>Deur</a:t>
          </a:r>
          <a:r>
            <a:rPr lang="nl-NL" sz="1500" kern="1200" baseline="0" noProof="0" dirty="0">
              <a:solidFill>
                <a:schemeClr val="bg1"/>
              </a:solidFill>
            </a:rPr>
            <a:t> open!</a:t>
          </a:r>
          <a:endParaRPr lang="nl-NL" sz="1500" kern="1200" noProof="0" dirty="0">
            <a:solidFill>
              <a:schemeClr val="bg1"/>
            </a:solidFill>
          </a:endParaRPr>
        </a:p>
      </dsp:txBody>
      <dsp:txXfrm>
        <a:off x="6375764" y="802500"/>
        <a:ext cx="2482378" cy="1164412"/>
      </dsp:txXfrm>
    </dsp:sp>
    <dsp:sp modelId="{6EC2FC68-E1B8-4274-8090-C2C96A4CD82C}">
      <dsp:nvSpPr>
        <dsp:cNvPr id="0" name=""/>
        <dsp:cNvSpPr/>
      </dsp:nvSpPr>
      <dsp:spPr>
        <a:xfrm>
          <a:off x="6375764" y="393382"/>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rtlCol="0" anchor="ctr" anchorCtr="0">
          <a:noAutofit/>
        </a:bodyPr>
        <a:lstStyle/>
        <a:p>
          <a:pPr marL="0" lvl="0" indent="0" algn="l" defTabSz="711200" rtl="0">
            <a:lnSpc>
              <a:spcPct val="90000"/>
            </a:lnSpc>
            <a:spcBef>
              <a:spcPct val="0"/>
            </a:spcBef>
            <a:spcAft>
              <a:spcPct val="35000"/>
            </a:spcAft>
            <a:buNone/>
            <a:defRPr b="1"/>
          </a:pPr>
          <a:r>
            <a:rPr lang="nl-NL" sz="1600" kern="1200" noProof="0" dirty="0">
              <a:solidFill>
                <a:schemeClr val="bg1"/>
              </a:solidFill>
            </a:rPr>
            <a:t>Alles correct?</a:t>
          </a:r>
        </a:p>
      </dsp:txBody>
      <dsp:txXfrm>
        <a:off x="6375764" y="393382"/>
        <a:ext cx="2482378" cy="409117"/>
      </dsp:txXfrm>
    </dsp:sp>
    <dsp:sp modelId="{4F41BF23-550C-4E7F-977E-3D22E3AF7B51}">
      <dsp:nvSpPr>
        <dsp:cNvPr id="0" name=""/>
        <dsp:cNvSpPr/>
      </dsp:nvSpPr>
      <dsp:spPr>
        <a:xfrm>
          <a:off x="6171205" y="802500"/>
          <a:ext cx="0" cy="1164412"/>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78CF1E0-B1C4-4B10-A5EC-FD7EF0557E2D}">
      <dsp:nvSpPr>
        <dsp:cNvPr id="0" name=""/>
        <dsp:cNvSpPr/>
      </dsp:nvSpPr>
      <dsp:spPr>
        <a:xfrm>
          <a:off x="6133667"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3F98938-B973-410F-B6E0-43437FA146E6}">
      <dsp:nvSpPr>
        <dsp:cNvPr id="0" name=""/>
        <dsp:cNvSpPr/>
      </dsp:nvSpPr>
      <dsp:spPr>
        <a:xfrm rot="18900000">
          <a:off x="7516702" y="3191238"/>
          <a:ext cx="289289" cy="28928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6BE64BD-02BC-4C6F-AC50-F9617E59754D}">
      <dsp:nvSpPr>
        <dsp:cNvPr id="0" name=""/>
        <dsp:cNvSpPr/>
      </dsp:nvSpPr>
      <dsp:spPr>
        <a:xfrm>
          <a:off x="7548839" y="3223376"/>
          <a:ext cx="225014" cy="225014"/>
        </a:xfrm>
        <a:prstGeom prst="star12">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5070CD-E29E-4F50-9A43-342A2DE968FF}">
      <dsp:nvSpPr>
        <dsp:cNvPr id="0" name=""/>
        <dsp:cNvSpPr/>
      </dsp:nvSpPr>
      <dsp:spPr>
        <a:xfrm>
          <a:off x="7865906" y="1966912"/>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rtlCol="0" anchor="b" anchorCtr="0">
          <a:noAutofit/>
        </a:bodyPr>
        <a:lstStyle/>
        <a:p>
          <a:pPr marL="0" lvl="0" indent="0" algn="l" defTabSz="666750" rtl="0">
            <a:lnSpc>
              <a:spcPct val="90000"/>
            </a:lnSpc>
            <a:spcBef>
              <a:spcPct val="0"/>
            </a:spcBef>
            <a:spcAft>
              <a:spcPct val="35000"/>
            </a:spcAft>
            <a:buNone/>
          </a:pPr>
          <a:endParaRPr lang="nl-NL" sz="1500" kern="1200" noProof="0" dirty="0">
            <a:solidFill>
              <a:schemeClr val="bg1"/>
            </a:solidFill>
          </a:endParaRPr>
        </a:p>
      </dsp:txBody>
      <dsp:txXfrm>
        <a:off x="7865906" y="1966912"/>
        <a:ext cx="2482378" cy="1164412"/>
      </dsp:txXfrm>
    </dsp:sp>
    <dsp:sp modelId="{6FED4196-A0D3-4E5C-83DA-99291A8FFFC3}">
      <dsp:nvSpPr>
        <dsp:cNvPr id="0" name=""/>
        <dsp:cNvSpPr/>
      </dsp:nvSpPr>
      <dsp:spPr>
        <a:xfrm>
          <a:off x="7865906" y="3131324"/>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rtlCol="0" anchor="ctr" anchorCtr="0">
          <a:noAutofit/>
        </a:bodyPr>
        <a:lstStyle/>
        <a:p>
          <a:pPr marL="0" lvl="0" indent="0" algn="l" defTabSz="889000" rtl="0">
            <a:lnSpc>
              <a:spcPct val="90000"/>
            </a:lnSpc>
            <a:spcBef>
              <a:spcPct val="0"/>
            </a:spcBef>
            <a:spcAft>
              <a:spcPct val="35000"/>
            </a:spcAft>
            <a:buNone/>
            <a:defRPr b="1"/>
          </a:pPr>
          <a:r>
            <a:rPr lang="nl-NL" sz="2000" b="0" i="0" kern="1200" noProof="0" dirty="0">
              <a:solidFill>
                <a:schemeClr val="bg1"/>
              </a:solidFill>
            </a:rPr>
            <a:t>Dicht na 5 seconde</a:t>
          </a:r>
        </a:p>
      </dsp:txBody>
      <dsp:txXfrm>
        <a:off x="7865906" y="3131324"/>
        <a:ext cx="2482378" cy="409117"/>
      </dsp:txXfrm>
    </dsp:sp>
    <dsp:sp modelId="{54DE4918-169B-4E9C-B946-44A9D45AEC94}">
      <dsp:nvSpPr>
        <dsp:cNvPr id="0" name=""/>
        <dsp:cNvSpPr/>
      </dsp:nvSpPr>
      <dsp:spPr>
        <a:xfrm>
          <a:off x="7661347" y="1966912"/>
          <a:ext cx="0" cy="1164412"/>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64C6D16-2F77-439A-848A-F1081C5E5CBE}">
      <dsp:nvSpPr>
        <dsp:cNvPr id="0" name=""/>
        <dsp:cNvSpPr/>
      </dsp:nvSpPr>
      <dsp:spPr>
        <a:xfrm>
          <a:off x="7623808"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8A0A9-929F-455B-B8BD-92EC86B6A862}">
      <dsp:nvSpPr>
        <dsp:cNvPr id="0" name=""/>
        <dsp:cNvSpPr/>
      </dsp:nvSpPr>
      <dsp:spPr>
        <a:xfrm>
          <a:off x="0" y="1376838"/>
          <a:ext cx="4535487" cy="1180147"/>
        </a:xfrm>
        <a:prstGeom prst="rect">
          <a:avLst/>
        </a:prstGeom>
        <a:noFill/>
        <a:ln w="22225">
          <a:noFill/>
        </a:ln>
        <a:effectLst/>
      </dsp:spPr>
      <dsp:style>
        <a:lnRef idx="0">
          <a:scrgbClr r="0" g="0" b="0"/>
        </a:lnRef>
        <a:fillRef idx="1">
          <a:scrgbClr r="0" g="0" b="0"/>
        </a:fillRef>
        <a:effectRef idx="0">
          <a:scrgbClr r="0" g="0" b="0"/>
        </a:effectRef>
        <a:fontRef idx="minor"/>
      </dsp:style>
    </dsp:sp>
    <dsp:sp modelId="{70C56EED-B0B5-4180-A100-474B69DE81C3}">
      <dsp:nvSpPr>
        <dsp:cNvPr id="0" name=""/>
        <dsp:cNvSpPr/>
      </dsp:nvSpPr>
      <dsp:spPr>
        <a:xfrm>
          <a:off x="356994" y="1642371"/>
          <a:ext cx="649081" cy="649081"/>
        </a:xfrm>
        <a:prstGeom prst="rect">
          <a:avLst/>
        </a:prstGeom>
        <a:blipFill rotWithShape="1">
          <a:blip xmlns:r="http://schemas.openxmlformats.org/officeDocument/2006/relationships" r:embed="rId1"/>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8A5A37-0883-4EE3-9002-010A6D324785}">
      <dsp:nvSpPr>
        <dsp:cNvPr id="0" name=""/>
        <dsp:cNvSpPr/>
      </dsp:nvSpPr>
      <dsp:spPr>
        <a:xfrm>
          <a:off x="1363070" y="1376838"/>
          <a:ext cx="3172416" cy="1180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899" tIns="124899" rIns="124899" bIns="124899" numCol="1" spcCol="1270" rtlCol="0" anchor="ctr" anchorCtr="0">
          <a:noAutofit/>
        </a:bodyPr>
        <a:lstStyle/>
        <a:p>
          <a:pPr marL="0" lvl="0" indent="0" algn="l" defTabSz="889000">
            <a:lnSpc>
              <a:spcPct val="100000"/>
            </a:lnSpc>
            <a:spcBef>
              <a:spcPct val="0"/>
            </a:spcBef>
            <a:spcAft>
              <a:spcPct val="35000"/>
            </a:spcAft>
            <a:buNone/>
          </a:pPr>
          <a:r>
            <a:rPr lang="nl-NL" sz="2000" b="1" i="0" kern="1200" noProof="0" dirty="0">
              <a:solidFill>
                <a:schemeClr val="bg1"/>
              </a:solidFill>
            </a:rPr>
            <a:t>GitHub</a:t>
          </a:r>
          <a:br>
            <a:rPr lang="nl-NL" sz="2000" b="0" i="0" kern="1200" noProof="0" dirty="0">
              <a:solidFill>
                <a:schemeClr val="bg1"/>
              </a:solidFill>
            </a:rPr>
          </a:br>
          <a:r>
            <a:rPr lang="nl-NL" sz="2000" b="0" i="0" kern="1200" noProof="0" dirty="0">
              <a:solidFill>
                <a:schemeClr val="bg1"/>
              </a:solidFill>
            </a:rPr>
            <a:t>github.com/</a:t>
          </a:r>
          <a:r>
            <a:rPr lang="nl-NL" sz="2000" b="0" i="0" kern="1200" noProof="0" dirty="0" err="1">
              <a:solidFill>
                <a:schemeClr val="bg1"/>
              </a:solidFill>
            </a:rPr>
            <a:t>CruZxPog</a:t>
          </a:r>
          <a:endParaRPr lang="nl-NL" sz="1600" b="0" i="0" kern="1200" noProof="0" dirty="0">
            <a:solidFill>
              <a:schemeClr val="bg1"/>
            </a:solidFill>
          </a:endParaRPr>
        </a:p>
      </dsp:txBody>
      <dsp:txXfrm>
        <a:off x="1363070" y="1376838"/>
        <a:ext cx="3172416" cy="1180147"/>
      </dsp:txXfrm>
    </dsp:sp>
  </dsp:spTree>
</dsp:drawing>
</file>

<file path=ppt/diagrams/layout1.xml><?xml version="1.0" encoding="utf-8"?>
<dgm:layoutDef xmlns:dgm="http://schemas.openxmlformats.org/drawingml/2006/diagram" xmlns:a="http://schemas.openxmlformats.org/drawingml/2006/main" uniqueId="urn:microsoft.com/office/officeart/2017/3/layout/DropPinTimeline#1">
  <dgm:title val="Tijdlijn met pinnen"/>
  <dgm:desc val="Gebruik deze om een lijst met gebeurtenissen in chronologische volgorde weer te geven. Een onzichtbaar vak naast de pin bevat de datum en de beschrijving staat direct hieronder. Het kan een gemiddelde hoeveelheid tekst en een datumnotatie van gemiddelde lengte weergeven."/>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Pictogram: verticale lijst, gevuld"/>
  <dgm:desc val="Dit kan worden gebruikt om een reeks visuele elementen van boven naar beneden weer te geven met tekst op niveau 1 of tekst op niveau 1 en niveau 2 die in een vorm is gegroepeerd. Het is geschikt voor pictogrammen of kleine afbeeldingen met langere omschrijvingen."/>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dirty="0"/>
          </a:p>
        </p:txBody>
      </p:sp>
      <p:sp>
        <p:nvSpPr>
          <p:cNvPr id="4" name="Tijdelijke aanduiding voor voettekst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dirty="0"/>
          </a:p>
        </p:txBody>
      </p:sp>
      <p:sp>
        <p:nvSpPr>
          <p:cNvPr id="5" name="Tijdelijke aanduiding voor dianummer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801FC8B-EC93-C64D-BBD2-37E30DAF45BC}" type="slidenum">
              <a:rPr lang="nl-NL" smtClean="0"/>
              <a:t>‹#›</a:t>
            </a:fld>
            <a:endParaRPr lang="nl-NL" dirty="0"/>
          </a:p>
        </p:txBody>
      </p:sp>
      <p:sp>
        <p:nvSpPr>
          <p:cNvPr id="3" name="Tijdelijke aanduiding voor datum 2">
            <a:extLst>
              <a:ext uri="{FF2B5EF4-FFF2-40B4-BE49-F238E27FC236}">
                <a16:creationId xmlns:a16="http://schemas.microsoft.com/office/drawing/2014/main" id="{587D4734-4CAE-4B5B-A5BF-2204F730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B179A27-1EB3-4367-B92D-C2A8242EAB16}" type="datetime1">
              <a:rPr lang="nl-NL" smtClean="0"/>
              <a:t>7-6-2023</a:t>
            </a:fld>
            <a:endParaRPr lang="nl-NL" dirty="0"/>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noProof="0"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039CEC1-7AB1-4B45-A246-57E8EC51D11F}" type="datetime1">
              <a:rPr lang="nl-NL" noProof="0" smtClean="0"/>
              <a:t>7-6-2023</a:t>
            </a:fld>
            <a:endParaRPr lang="nl-NL" noProof="0"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nl-NL" noProof="0"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nl-NL" noProof="0" dirty="0"/>
              <a:t>Klik om de tekststijlen van het model te bewerken</a:t>
            </a:r>
          </a:p>
          <a:p>
            <a:pPr lvl="1" rtl="0"/>
            <a:r>
              <a:rPr lang="nl-NL" noProof="0" dirty="0"/>
              <a:t>Tweede niveau</a:t>
            </a:r>
          </a:p>
          <a:p>
            <a:pPr lvl="2" rtl="0"/>
            <a:r>
              <a:rPr lang="nl-NL" noProof="0" dirty="0"/>
              <a:t>Derde niveau</a:t>
            </a:r>
          </a:p>
          <a:p>
            <a:pPr lvl="3" rtl="0"/>
            <a:r>
              <a:rPr lang="nl-NL" noProof="0" dirty="0"/>
              <a:t>Vierde niveau</a:t>
            </a:r>
          </a:p>
          <a:p>
            <a:pPr lvl="4" rtl="0"/>
            <a:r>
              <a:rPr lang="nl-NL" noProof="0" dirty="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noProof="0"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7D111EE-B1CE-3F40-8B0E-AB6A92B85452}" type="slidenum">
              <a:rPr lang="nl-NL" noProof="0" smtClean="0"/>
              <a:t>‹#›</a:t>
            </a:fld>
            <a:endParaRPr lang="nl-NL" noProof="0" dirty="0"/>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10"/>
          </p:nvPr>
        </p:nvSpPr>
        <p:spPr/>
        <p:txBody>
          <a:bodyPr rtlCol="0"/>
          <a:lstStyle/>
          <a:p>
            <a:pPr rtl="0"/>
            <a:fld id="{07D111EE-B1CE-3F40-8B0E-AB6A92B85452}" type="slidenum">
              <a:rPr lang="nl-NL" smtClean="0"/>
              <a:t>1</a:t>
            </a:fld>
            <a:endParaRPr lang="nl-NL" dirty="0"/>
          </a:p>
        </p:txBody>
      </p:sp>
    </p:spTree>
    <p:extLst>
      <p:ext uri="{BB962C8B-B14F-4D97-AF65-F5344CB8AC3E}">
        <p14:creationId xmlns:p14="http://schemas.microsoft.com/office/powerpoint/2010/main" val="1850348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10"/>
          </p:nvPr>
        </p:nvSpPr>
        <p:spPr/>
        <p:txBody>
          <a:bodyPr rtlCol="0"/>
          <a:lstStyle/>
          <a:p>
            <a:pPr rtl="0"/>
            <a:fld id="{07D111EE-B1CE-3F40-8B0E-AB6A92B85452}" type="slidenum">
              <a:rPr lang="nl-NL" smtClean="0"/>
              <a:t>2</a:t>
            </a:fld>
            <a:endParaRPr lang="nl-NL" dirty="0"/>
          </a:p>
        </p:txBody>
      </p:sp>
    </p:spTree>
    <p:extLst>
      <p:ext uri="{BB962C8B-B14F-4D97-AF65-F5344CB8AC3E}">
        <p14:creationId xmlns:p14="http://schemas.microsoft.com/office/powerpoint/2010/main" val="315384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10"/>
          </p:nvPr>
        </p:nvSpPr>
        <p:spPr/>
        <p:txBody>
          <a:bodyPr rtlCol="0"/>
          <a:lstStyle/>
          <a:p>
            <a:pPr rtl="0"/>
            <a:fld id="{07D111EE-B1CE-3F40-8B0E-AB6A92B85452}" type="slidenum">
              <a:rPr lang="nl-NL" smtClean="0"/>
              <a:t>3</a:t>
            </a:fld>
            <a:endParaRPr lang="nl-NL" dirty="0"/>
          </a:p>
        </p:txBody>
      </p:sp>
    </p:spTree>
    <p:extLst>
      <p:ext uri="{BB962C8B-B14F-4D97-AF65-F5344CB8AC3E}">
        <p14:creationId xmlns:p14="http://schemas.microsoft.com/office/powerpoint/2010/main" val="3043892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10"/>
          </p:nvPr>
        </p:nvSpPr>
        <p:spPr/>
        <p:txBody>
          <a:bodyPr rtlCol="0"/>
          <a:lstStyle/>
          <a:p>
            <a:pPr rtl="0"/>
            <a:fld id="{07D111EE-B1CE-3F40-8B0E-AB6A92B85452}" type="slidenum">
              <a:rPr lang="nl-NL" smtClean="0"/>
              <a:t>10</a:t>
            </a:fld>
            <a:endParaRPr lang="nl-NL" dirty="0"/>
          </a:p>
        </p:txBody>
      </p:sp>
    </p:spTree>
    <p:extLst>
      <p:ext uri="{BB962C8B-B14F-4D97-AF65-F5344CB8AC3E}">
        <p14:creationId xmlns:p14="http://schemas.microsoft.com/office/powerpoint/2010/main" val="3501798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5"/>
          </p:nvPr>
        </p:nvSpPr>
        <p:spPr/>
        <p:txBody>
          <a:bodyPr rtlCol="0"/>
          <a:lstStyle/>
          <a:p>
            <a:pPr rtl="0"/>
            <a:fld id="{99CAC06A-4905-4B1A-83C1-3B011A8CF04B}" type="slidenum">
              <a:rPr lang="nl-NL" smtClean="0"/>
              <a:t>13</a:t>
            </a:fld>
            <a:endParaRPr lang="nl-NL" dirty="0"/>
          </a:p>
        </p:txBody>
      </p:sp>
    </p:spTree>
    <p:extLst>
      <p:ext uri="{BB962C8B-B14F-4D97-AF65-F5344CB8AC3E}">
        <p14:creationId xmlns:p14="http://schemas.microsoft.com/office/powerpoint/2010/main" val="1880310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tx1"/>
        </a:solidFill>
        <a:effectLst/>
      </p:bgPr>
    </p:bg>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5E55FA3-9E5D-41EA-943D-CA860F2B0991}" type="datetime1">
              <a:rPr lang="nl-NL" noProof="0" smtClean="0"/>
              <a:t>7-6-2023</a:t>
            </a:fld>
            <a:endParaRPr lang="nl-NL" noProof="0" dirty="0"/>
          </a:p>
        </p:txBody>
      </p:sp>
      <p:sp>
        <p:nvSpPr>
          <p:cNvPr id="5" name="Tijdelijke aanduiding voor voettekst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nl-NL" noProof="0" dirty="0"/>
          </a:p>
        </p:txBody>
      </p:sp>
      <p:sp>
        <p:nvSpPr>
          <p:cNvPr id="6" name="Tijdelijke aanduiding voor dianumm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sp>
        <p:nvSpPr>
          <p:cNvPr id="2" name="Titel 1"/>
          <p:cNvSpPr>
            <a:spLocks noGrp="1"/>
          </p:cNvSpPr>
          <p:nvPr>
            <p:ph type="ctrTitle"/>
          </p:nvPr>
        </p:nvSpPr>
        <p:spPr>
          <a:xfrm>
            <a:off x="1058669" y="854538"/>
            <a:ext cx="4567608" cy="3566160"/>
          </a:xfrm>
        </p:spPr>
        <p:txBody>
          <a:bodyPr rtlCol="0" anchor="b">
            <a:normAutofit/>
          </a:bodyPr>
          <a:lstStyle>
            <a:lvl1pPr algn="l">
              <a:lnSpc>
                <a:spcPct val="90000"/>
              </a:lnSpc>
              <a:defRPr sz="5400" spc="-50" baseline="0">
                <a:solidFill>
                  <a:schemeClr val="bg1"/>
                </a:solidFill>
              </a:defRPr>
            </a:lvl1pPr>
          </a:lstStyle>
          <a:p>
            <a:pPr rtl="0"/>
            <a:r>
              <a:rPr lang="en-US" noProof="0"/>
              <a:t>Click to edit Master title style</a:t>
            </a:r>
            <a:endParaRPr lang="nl-NL" noProof="0" dirty="0"/>
          </a:p>
        </p:txBody>
      </p:sp>
      <p:sp>
        <p:nvSpPr>
          <p:cNvPr id="3" name="Subtitel 2"/>
          <p:cNvSpPr>
            <a:spLocks noGrp="1"/>
          </p:cNvSpPr>
          <p:nvPr>
            <p:ph type="subTitle" idx="1" hasCustomPrompt="1"/>
          </p:nvPr>
        </p:nvSpPr>
        <p:spPr>
          <a:xfrm>
            <a:off x="1061440" y="4429842"/>
            <a:ext cx="4567608" cy="1143000"/>
          </a:xfrm>
        </p:spPr>
        <p:txBody>
          <a:bodyPr lIns="91440" rIns="91440" rtlCol="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nl-NL" noProof="0" dirty="0"/>
              <a:t>Klik om de ondertitel te bewerken</a:t>
            </a:r>
          </a:p>
        </p:txBody>
      </p:sp>
      <p:sp>
        <p:nvSpPr>
          <p:cNvPr id="12" name="Tijdelijke aanduiding voor afbeelding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rtlCol="0">
            <a:noAutofit/>
          </a:bodyPr>
          <a:lstStyle/>
          <a:p>
            <a:pPr rtl="0"/>
            <a:r>
              <a:rPr lang="en-US" noProof="0"/>
              <a:t>Click icon to add picture</a:t>
            </a:r>
            <a:endParaRPr lang="nl-NL" noProof="0" dirty="0"/>
          </a:p>
        </p:txBody>
      </p:sp>
      <p:sp>
        <p:nvSpPr>
          <p:cNvPr id="14" name="Driehoek 13">
            <a:extLst>
              <a:ext uri="{FF2B5EF4-FFF2-40B4-BE49-F238E27FC236}">
                <a16:creationId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5" name="Driehoek 14">
            <a:extLst>
              <a:ext uri="{FF2B5EF4-FFF2-40B4-BE49-F238E27FC236}">
                <a16:creationId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6" name="Driehoek 15">
            <a:extLst>
              <a:ext uri="{FF2B5EF4-FFF2-40B4-BE49-F238E27FC236}">
                <a16:creationId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7" name="Driehoek 16">
            <a:extLst>
              <a:ext uri="{FF2B5EF4-FFF2-40B4-BE49-F238E27FC236}">
                <a16:creationId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8" name="Driehoek 17">
            <a:extLst>
              <a:ext uri="{FF2B5EF4-FFF2-40B4-BE49-F238E27FC236}">
                <a16:creationId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310166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el en inhoud met afbeeldin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D8B5561B-9B9C-4F73-9CA2-7ABA62FECAA8}" type="datetime1">
              <a:rPr lang="nl-NL" noProof="0" smtClean="0"/>
              <a:t>7-6-2023</a:t>
            </a:fld>
            <a:endParaRPr lang="nl-NL" noProof="0" dirty="0"/>
          </a:p>
        </p:txBody>
      </p:sp>
      <p:sp>
        <p:nvSpPr>
          <p:cNvPr id="3" name="Tijdelijke aanduiding voor voettekst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nl-NL" noProof="0" dirty="0"/>
          </a:p>
        </p:txBody>
      </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sp>
        <p:nvSpPr>
          <p:cNvPr id="5" name="Rechthoek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6" name="Driehoek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Driehoek 6">
            <a:extLst>
              <a:ext uri="{FF2B5EF4-FFF2-40B4-BE49-F238E27FC236}">
                <a16:creationId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8" name="Driehoek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26" name="Tijdelijke aanduiding voor afbeelding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rtlCol="0">
            <a:noAutofit/>
          </a:bodyPr>
          <a:lstStyle/>
          <a:p>
            <a:pPr rtl="0"/>
            <a:r>
              <a:rPr lang="en-US" noProof="0"/>
              <a:t>Click icon to add picture</a:t>
            </a:r>
            <a:endParaRPr lang="nl-NL" noProof="0" dirty="0"/>
          </a:p>
        </p:txBody>
      </p:sp>
      <p:sp>
        <p:nvSpPr>
          <p:cNvPr id="28" name="Titel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rtlCol="0" anchor="b">
            <a:normAutofit/>
          </a:bodyPr>
          <a:lstStyle>
            <a:lvl1pPr algn="l">
              <a:defRPr sz="4800" i="0">
                <a:solidFill>
                  <a:schemeClr val="tx1">
                    <a:lumMod val="85000"/>
                    <a:lumOff val="15000"/>
                  </a:schemeClr>
                </a:solidFill>
                <a:latin typeface="+mj-lt"/>
              </a:defRPr>
            </a:lvl1pPr>
          </a:lstStyle>
          <a:p>
            <a:pPr rtl="0"/>
            <a:r>
              <a:rPr lang="nl-NL" noProof="0" dirty="0"/>
              <a:t>Hier komt de titel</a:t>
            </a:r>
          </a:p>
        </p:txBody>
      </p:sp>
      <p:sp>
        <p:nvSpPr>
          <p:cNvPr id="29" name="Tijdelijke aanduiding voor inhoud 2">
            <a:extLst>
              <a:ext uri="{FF2B5EF4-FFF2-40B4-BE49-F238E27FC236}">
                <a16:creationId xmlns:a16="http://schemas.microsoft.com/office/drawing/2014/main" id="{094A3FA1-7F3F-2D41-ABE1-512FA9FC4843}"/>
              </a:ext>
            </a:extLst>
          </p:cNvPr>
          <p:cNvSpPr>
            <a:spLocks noGrp="1"/>
          </p:cNvSpPr>
          <p:nvPr>
            <p:ph idx="1"/>
          </p:nvPr>
        </p:nvSpPr>
        <p:spPr>
          <a:xfrm>
            <a:off x="6876996" y="3401899"/>
            <a:ext cx="4845066" cy="2107095"/>
          </a:xfrm>
        </p:spPr>
        <p:txBody>
          <a:bodyPr rtlCol="0"/>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Tree>
    <p:extLst>
      <p:ext uri="{BB962C8B-B14F-4D97-AF65-F5344CB8AC3E}">
        <p14:creationId xmlns:p14="http://schemas.microsoft.com/office/powerpoint/2010/main" val="4979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malle titel en inhoud met afbeeldin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646127DF-6883-46D2-9895-E40ACF3F766C}" type="datetime1">
              <a:rPr lang="nl-NL" noProof="0" smtClean="0"/>
              <a:t>7-6-2023</a:t>
            </a:fld>
            <a:endParaRPr lang="nl-NL" noProof="0" dirty="0"/>
          </a:p>
        </p:txBody>
      </p:sp>
      <p:sp>
        <p:nvSpPr>
          <p:cNvPr id="3" name="Tijdelijke aanduiding voor voettekst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nl-NL" noProof="0" dirty="0"/>
          </a:p>
        </p:txBody>
      </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sp>
        <p:nvSpPr>
          <p:cNvPr id="5" name="Rechthoek 3">
            <a:extLst>
              <a:ext uri="{FF2B5EF4-FFF2-40B4-BE49-F238E27FC236}">
                <a16:creationId xmlns:a16="http://schemas.microsoft.com/office/drawing/2014/main" id="{B4D4881A-F72E-2D4F-BC41-5D2839D87000}"/>
              </a:ext>
            </a:extLst>
          </p:cNvPr>
          <p:cNvSpPr/>
          <p:nvPr userDrawn="1"/>
        </p:nvSpPr>
        <p:spPr>
          <a:xfrm>
            <a:off x="4997302" y="0"/>
            <a:ext cx="7194698" cy="6879265"/>
          </a:xfrm>
          <a:custGeom>
            <a:avLst/>
            <a:gdLst>
              <a:gd name="connsiteX0" fmla="*/ 0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0 w 5004391"/>
              <a:gd name="connsiteY4" fmla="*/ 0 h 6858000"/>
              <a:gd name="connsiteX0" fmla="*/ 1424763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1424763 w 5004391"/>
              <a:gd name="connsiteY4" fmla="*/ 0 h 6858000"/>
              <a:gd name="connsiteX0" fmla="*/ 1275907 w 5004391"/>
              <a:gd name="connsiteY0" fmla="*/ 21265 h 6858000"/>
              <a:gd name="connsiteX1" fmla="*/ 5004391 w 5004391"/>
              <a:gd name="connsiteY1" fmla="*/ 0 h 6858000"/>
              <a:gd name="connsiteX2" fmla="*/ 5004391 w 5004391"/>
              <a:gd name="connsiteY2" fmla="*/ 6858000 h 6858000"/>
              <a:gd name="connsiteX3" fmla="*/ 0 w 5004391"/>
              <a:gd name="connsiteY3" fmla="*/ 6858000 h 6858000"/>
              <a:gd name="connsiteX4" fmla="*/ 1275907 w 5004391"/>
              <a:gd name="connsiteY4" fmla="*/ 21265 h 6858000"/>
              <a:gd name="connsiteX0" fmla="*/ 3466214 w 7194698"/>
              <a:gd name="connsiteY0" fmla="*/ 21265 h 6879265"/>
              <a:gd name="connsiteX1" fmla="*/ 7194698 w 7194698"/>
              <a:gd name="connsiteY1" fmla="*/ 0 h 6879265"/>
              <a:gd name="connsiteX2" fmla="*/ 7194698 w 7194698"/>
              <a:gd name="connsiteY2" fmla="*/ 6858000 h 6879265"/>
              <a:gd name="connsiteX3" fmla="*/ 0 w 7194698"/>
              <a:gd name="connsiteY3" fmla="*/ 6879265 h 6879265"/>
              <a:gd name="connsiteX4" fmla="*/ 3466214 w 7194698"/>
              <a:gd name="connsiteY4" fmla="*/ 21265 h 6879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4698" h="6879265">
                <a:moveTo>
                  <a:pt x="3466214" y="21265"/>
                </a:moveTo>
                <a:lnTo>
                  <a:pt x="7194698" y="0"/>
                </a:lnTo>
                <a:lnTo>
                  <a:pt x="7194698" y="6858000"/>
                </a:lnTo>
                <a:lnTo>
                  <a:pt x="0" y="6879265"/>
                </a:lnTo>
                <a:lnTo>
                  <a:pt x="3466214" y="21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6" name="Driehoek 5">
            <a:extLst>
              <a:ext uri="{FF2B5EF4-FFF2-40B4-BE49-F238E27FC236}">
                <a16:creationId xmlns:a16="http://schemas.microsoft.com/office/drawing/2014/main" id="{214CA4B6-21BC-234A-9FAD-E362D7F194C4}"/>
              </a:ext>
            </a:extLst>
          </p:cNvPr>
          <p:cNvSpPr/>
          <p:nvPr userDrawn="1"/>
        </p:nvSpPr>
        <p:spPr>
          <a:xfrm>
            <a:off x="2571311"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Driehoek 6">
            <a:extLst>
              <a:ext uri="{FF2B5EF4-FFF2-40B4-BE49-F238E27FC236}">
                <a16:creationId xmlns:a16="http://schemas.microsoft.com/office/drawing/2014/main" id="{815F04B4-E3C0-0845-8DEC-98C63E21B466}"/>
              </a:ext>
            </a:extLst>
          </p:cNvPr>
          <p:cNvSpPr/>
          <p:nvPr userDrawn="1"/>
        </p:nvSpPr>
        <p:spPr>
          <a:xfrm rot="10800000">
            <a:off x="2277396" y="3814571"/>
            <a:ext cx="1360968" cy="1360968"/>
          </a:xfrm>
          <a:prstGeom prst="triangle">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8" name="Tijdelijke aanduiding voor afbeelding 7">
            <a:extLst>
              <a:ext uri="{FF2B5EF4-FFF2-40B4-BE49-F238E27FC236}">
                <a16:creationId xmlns:a16="http://schemas.microsoft.com/office/drawing/2014/main" id="{6850A90A-EBB3-314C-9D98-A4220E2739EA}"/>
              </a:ext>
            </a:extLst>
          </p:cNvPr>
          <p:cNvSpPr>
            <a:spLocks noGrp="1"/>
          </p:cNvSpPr>
          <p:nvPr>
            <p:ph type="pic" sz="quarter" idx="13"/>
          </p:nvPr>
        </p:nvSpPr>
        <p:spPr>
          <a:xfrm flipH="1">
            <a:off x="2569281" y="330912"/>
            <a:ext cx="6217440" cy="6217440"/>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rtlCol="0">
            <a:noAutofit/>
          </a:bodyPr>
          <a:lstStyle/>
          <a:p>
            <a:pPr rtl="0"/>
            <a:r>
              <a:rPr lang="en-US" noProof="0"/>
              <a:t>Click icon to add picture</a:t>
            </a:r>
            <a:endParaRPr lang="nl-NL" noProof="0" dirty="0"/>
          </a:p>
        </p:txBody>
      </p:sp>
      <p:sp>
        <p:nvSpPr>
          <p:cNvPr id="9" name="Titel 1">
            <a:extLst>
              <a:ext uri="{FF2B5EF4-FFF2-40B4-BE49-F238E27FC236}">
                <a16:creationId xmlns:a16="http://schemas.microsoft.com/office/drawing/2014/main" id="{D3001923-8460-C64B-A54B-3221B8A6B8C3}"/>
              </a:ext>
            </a:extLst>
          </p:cNvPr>
          <p:cNvSpPr>
            <a:spLocks noGrp="1"/>
          </p:cNvSpPr>
          <p:nvPr>
            <p:ph type="title" hasCustomPrompt="1"/>
          </p:nvPr>
        </p:nvSpPr>
        <p:spPr>
          <a:xfrm>
            <a:off x="7958108" y="1957888"/>
            <a:ext cx="3815484" cy="1858617"/>
          </a:xfrm>
        </p:spPr>
        <p:txBody>
          <a:bodyPr rtlCol="0" anchor="b">
            <a:normAutofit/>
          </a:bodyPr>
          <a:lstStyle>
            <a:lvl1pPr algn="ctr">
              <a:defRPr sz="4800" i="0">
                <a:solidFill>
                  <a:schemeClr val="bg1"/>
                </a:solidFill>
                <a:latin typeface="+mj-lt"/>
              </a:defRPr>
            </a:lvl1pPr>
          </a:lstStyle>
          <a:p>
            <a:pPr rtl="0"/>
            <a:r>
              <a:rPr lang="nl-NL" noProof="0" dirty="0"/>
              <a:t>Hier komt de titel</a:t>
            </a:r>
          </a:p>
        </p:txBody>
      </p:sp>
      <p:sp>
        <p:nvSpPr>
          <p:cNvPr id="10" name="Tijdelijke aanduiding voor inhoud 2">
            <a:extLst>
              <a:ext uri="{FF2B5EF4-FFF2-40B4-BE49-F238E27FC236}">
                <a16:creationId xmlns:a16="http://schemas.microsoft.com/office/drawing/2014/main" id="{9E64A275-2629-244A-A66F-FC140850C6DA}"/>
              </a:ext>
            </a:extLst>
          </p:cNvPr>
          <p:cNvSpPr>
            <a:spLocks noGrp="1"/>
          </p:cNvSpPr>
          <p:nvPr>
            <p:ph idx="1"/>
          </p:nvPr>
        </p:nvSpPr>
        <p:spPr>
          <a:xfrm>
            <a:off x="7958110" y="3824390"/>
            <a:ext cx="3815482" cy="2107095"/>
          </a:xfrm>
        </p:spPr>
        <p:txBody>
          <a:bodyPr rtlCol="0"/>
          <a:lstStyle>
            <a:lvl1pPr marL="182880" indent="-182880" algn="ctr">
              <a:buClr>
                <a:srgbClr val="C5AE76"/>
              </a:buClr>
              <a:buFont typeface="Arial" panose="020B0604020202020204" pitchFamily="34" charset="0"/>
              <a:buChar char="•"/>
              <a:defRPr>
                <a:solidFill>
                  <a:schemeClr val="bg1"/>
                </a:solidFill>
                <a:latin typeface="+mj-lt"/>
              </a:defRPr>
            </a:lvl1pPr>
            <a:lvl2pPr marL="384048" indent="-182880" algn="ctr">
              <a:buClr>
                <a:srgbClr val="C5AE76"/>
              </a:buClr>
              <a:buFont typeface="Arial" panose="020B0604020202020204" pitchFamily="34" charset="0"/>
              <a:buChar char="•"/>
              <a:defRPr>
                <a:solidFill>
                  <a:schemeClr val="bg1"/>
                </a:solidFill>
                <a:latin typeface="+mj-lt"/>
              </a:defRPr>
            </a:lvl2pPr>
            <a:lvl3pPr marL="566928" indent="-182880" algn="ctr">
              <a:buClr>
                <a:srgbClr val="C5AE76"/>
              </a:buClr>
              <a:buFont typeface="Arial" panose="020B0604020202020204" pitchFamily="34" charset="0"/>
              <a:buChar char="•"/>
              <a:defRPr>
                <a:solidFill>
                  <a:schemeClr val="bg1"/>
                </a:solidFill>
                <a:latin typeface="+mj-lt"/>
              </a:defRPr>
            </a:lvl3pPr>
            <a:lvl4pPr marL="749808" indent="-182880" algn="ctr">
              <a:buClr>
                <a:srgbClr val="C5AE76"/>
              </a:buClr>
              <a:buFont typeface="Arial" panose="020B0604020202020204" pitchFamily="34" charset="0"/>
              <a:buChar char="•"/>
              <a:defRPr>
                <a:solidFill>
                  <a:schemeClr val="bg1"/>
                </a:solidFill>
                <a:latin typeface="+mj-lt"/>
              </a:defRPr>
            </a:lvl4pPr>
            <a:lvl5pPr marL="932688" indent="-182880" algn="ctr">
              <a:buClr>
                <a:srgbClr val="C5AE76"/>
              </a:buClr>
              <a:buFont typeface="Arial" panose="020B0604020202020204" pitchFamily="34" charset="0"/>
              <a:buChar char="•"/>
              <a:defRPr>
                <a:solidFill>
                  <a:schemeClr val="bg1"/>
                </a:solidFill>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
        <p:nvSpPr>
          <p:cNvPr id="12" name="Driehoek 11">
            <a:extLst>
              <a:ext uri="{FF2B5EF4-FFF2-40B4-BE49-F238E27FC236}">
                <a16:creationId xmlns:a16="http://schemas.microsoft.com/office/drawing/2014/main" id="{520102B5-5695-C743-B30E-C92897B48D8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46422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el met smalle inhoud met afbeeldin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F1E91BFF-F0F2-4FC3-AE9D-6D5B6AD49500}" type="datetime1">
              <a:rPr lang="nl-NL" noProof="0" smtClean="0"/>
              <a:t>7-6-2023</a:t>
            </a:fld>
            <a:endParaRPr lang="nl-NL" noProof="0" dirty="0"/>
          </a:p>
        </p:txBody>
      </p:sp>
      <p:sp>
        <p:nvSpPr>
          <p:cNvPr id="3" name="Tijdelijke aanduiding voor voettekst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nl-NL" noProof="0" dirty="0"/>
          </a:p>
        </p:txBody>
      </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sp>
        <p:nvSpPr>
          <p:cNvPr id="5" name="Rechthoek 4">
            <a:extLst>
              <a:ext uri="{FF2B5EF4-FFF2-40B4-BE49-F238E27FC236}">
                <a16:creationId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6" name="Driehoek 5">
            <a:extLst>
              <a:ext uri="{FF2B5EF4-FFF2-40B4-BE49-F238E27FC236}">
                <a16:creationId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Driehoek 6">
            <a:extLst>
              <a:ext uri="{FF2B5EF4-FFF2-40B4-BE49-F238E27FC236}">
                <a16:creationId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8" name="Titel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rtlCol="0" anchor="t"/>
          <a:lstStyle>
            <a:lvl1pPr>
              <a:defRPr>
                <a:solidFill>
                  <a:schemeClr val="bg1"/>
                </a:solidFill>
              </a:defRPr>
            </a:lvl1pPr>
          </a:lstStyle>
          <a:p>
            <a:pPr rtl="0"/>
            <a:r>
              <a:rPr lang="en-US" noProof="0"/>
              <a:t>Click to edit Master title style</a:t>
            </a:r>
            <a:endParaRPr lang="nl-NL" noProof="0" dirty="0"/>
          </a:p>
        </p:txBody>
      </p:sp>
      <p:sp>
        <p:nvSpPr>
          <p:cNvPr id="9" name="Tijdelijke aanduiding voor tekst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rtlCol="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dirty="0"/>
              <a:t>Klik om de tekststijlen van het model te bewerken</a:t>
            </a:r>
          </a:p>
        </p:txBody>
      </p:sp>
      <p:sp>
        <p:nvSpPr>
          <p:cNvPr id="13" name="Tijdelijke aanduiding voor afbeelding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rtlCol="0"/>
          <a:lstStyle/>
          <a:p>
            <a:pPr rtl="0"/>
            <a:r>
              <a:rPr lang="en-US" noProof="0"/>
              <a:t>Click icon to add picture</a:t>
            </a:r>
            <a:endParaRPr lang="nl-NL" noProof="0" dirty="0"/>
          </a:p>
        </p:txBody>
      </p:sp>
      <p:sp>
        <p:nvSpPr>
          <p:cNvPr id="14" name="Driehoek 13">
            <a:extLst>
              <a:ext uri="{FF2B5EF4-FFF2-40B4-BE49-F238E27FC236}">
                <a16:creationId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a:endParaRPr lang="nl-NL" noProof="0" dirty="0"/>
          </a:p>
        </p:txBody>
      </p:sp>
    </p:spTree>
    <p:extLst>
      <p:ext uri="{BB962C8B-B14F-4D97-AF65-F5344CB8AC3E}">
        <p14:creationId xmlns:p14="http://schemas.microsoft.com/office/powerpoint/2010/main" val="34031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itaat met afbeelding en naam auteur">
    <p:spTree>
      <p:nvGrpSpPr>
        <p:cNvPr id="1" name=""/>
        <p:cNvGrpSpPr/>
        <p:nvPr/>
      </p:nvGrpSpPr>
      <p:grpSpPr>
        <a:xfrm>
          <a:off x="0" y="0"/>
          <a:ext cx="0" cy="0"/>
          <a:chOff x="0" y="0"/>
          <a:chExt cx="0" cy="0"/>
        </a:xfrm>
      </p:grpSpPr>
      <p:sp>
        <p:nvSpPr>
          <p:cNvPr id="10" name="Tijdelijke aanduiding voor afbeelding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rtlCol="0">
            <a:noAutofit/>
          </a:bodyPr>
          <a:lstStyle/>
          <a:p>
            <a:pPr rtl="0"/>
            <a:r>
              <a:rPr lang="en-US" noProof="0"/>
              <a:t>Click icon to add picture</a:t>
            </a:r>
            <a:endParaRPr lang="nl-NL" noProof="0" dirty="0"/>
          </a:p>
        </p:txBody>
      </p:sp>
      <p:sp>
        <p:nvSpPr>
          <p:cNvPr id="15" name="Vrije vorm 14">
            <a:extLst>
              <a:ext uri="{FF2B5EF4-FFF2-40B4-BE49-F238E27FC236}">
                <a16:creationId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dirty="0"/>
          </a:p>
        </p:txBody>
      </p:sp>
      <p:sp>
        <p:nvSpPr>
          <p:cNvPr id="2" name="Tijdelijke aanduiding voor datum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B603C2D-CF3E-45D9-9BA5-46A4CCA259A0}" type="datetime1">
              <a:rPr lang="nl-NL" noProof="0" smtClean="0"/>
              <a:t>7-6-2023</a:t>
            </a:fld>
            <a:endParaRPr lang="nl-NL" noProof="0" dirty="0"/>
          </a:p>
        </p:txBody>
      </p:sp>
      <p:sp>
        <p:nvSpPr>
          <p:cNvPr id="3" name="Tijdelijke aanduiding voor voettekst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nl-NL" noProof="0" dirty="0"/>
          </a:p>
        </p:txBody>
      </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sp>
        <p:nvSpPr>
          <p:cNvPr id="12" name="Titel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rtlCol="0" anchor="t">
            <a:normAutofit/>
          </a:bodyPr>
          <a:lstStyle>
            <a:lvl1pPr algn="l">
              <a:defRPr sz="3800">
                <a:solidFill>
                  <a:schemeClr val="bg1"/>
                </a:solidFill>
              </a:defRPr>
            </a:lvl1pPr>
          </a:lstStyle>
          <a:p>
            <a:pPr rtl="0"/>
            <a:r>
              <a:rPr lang="nl-NL" noProof="0" dirty="0"/>
              <a:t>Citaat komt hier</a:t>
            </a:r>
          </a:p>
        </p:txBody>
      </p:sp>
      <p:sp>
        <p:nvSpPr>
          <p:cNvPr id="13" name="Driehoek 12">
            <a:extLst>
              <a:ext uri="{FF2B5EF4-FFF2-40B4-BE49-F238E27FC236}">
                <a16:creationId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391192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lleen titel links">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grpSp>
        <p:nvGrpSpPr>
          <p:cNvPr id="13" name="Groep 12">
            <a:extLst>
              <a:ext uri="{FF2B5EF4-FFF2-40B4-BE49-F238E27FC236}">
                <a16:creationId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Vrije vorm 4">
              <a:extLst>
                <a:ext uri="{FF2B5EF4-FFF2-40B4-BE49-F238E27FC236}">
                  <a16:creationId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Driehoek 6">
              <a:extLst>
                <a:ext uri="{FF2B5EF4-FFF2-40B4-BE49-F238E27FC236}">
                  <a16:creationId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8" name="Driehoek 7">
              <a:extLst>
                <a:ext uri="{FF2B5EF4-FFF2-40B4-BE49-F238E27FC236}">
                  <a16:creationId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grpSp>
      <p:sp>
        <p:nvSpPr>
          <p:cNvPr id="10" name="Titel 1">
            <a:extLst>
              <a:ext uri="{FF2B5EF4-FFF2-40B4-BE49-F238E27FC236}">
                <a16:creationId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rtlCol="0" anchor="ctr"/>
          <a:lstStyle>
            <a:lvl1pPr algn="ctr">
              <a:defRPr>
                <a:solidFill>
                  <a:schemeClr val="bg1"/>
                </a:solidFill>
              </a:defRPr>
            </a:lvl1pPr>
          </a:lstStyle>
          <a:p>
            <a:pPr rtl="0"/>
            <a:r>
              <a:rPr lang="nl-NL" noProof="0" dirty="0"/>
              <a:t>Hier komt de titel</a:t>
            </a:r>
          </a:p>
        </p:txBody>
      </p:sp>
      <p:sp>
        <p:nvSpPr>
          <p:cNvPr id="12" name="Driehoek 11">
            <a:extLst>
              <a:ext uri="{FF2B5EF4-FFF2-40B4-BE49-F238E27FC236}">
                <a16:creationId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177503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Alleen titel rechts">
    <p:spTree>
      <p:nvGrpSpPr>
        <p:cNvPr id="1" name=""/>
        <p:cNvGrpSpPr/>
        <p:nvPr/>
      </p:nvGrpSpPr>
      <p:grpSpPr>
        <a:xfrm>
          <a:off x="0" y="0"/>
          <a:ext cx="0" cy="0"/>
          <a:chOff x="0" y="0"/>
          <a:chExt cx="0" cy="0"/>
        </a:xfrm>
      </p:grpSpPr>
      <p:grpSp>
        <p:nvGrpSpPr>
          <p:cNvPr id="11" name="Groep 10">
            <a:extLst>
              <a:ext uri="{FF2B5EF4-FFF2-40B4-BE49-F238E27FC236}">
                <a16:creationId xmlns:a16="http://schemas.microsoft.com/office/drawing/2014/main" id="{C15DFD37-81D5-5742-B09A-5D4CBF48B7EA}"/>
              </a:ext>
            </a:extLst>
          </p:cNvPr>
          <p:cNvGrpSpPr/>
          <p:nvPr userDrawn="1"/>
        </p:nvGrpSpPr>
        <p:grpSpPr>
          <a:xfrm rot="10800000">
            <a:off x="5294245" y="0"/>
            <a:ext cx="6897755" cy="6858000"/>
            <a:chOff x="-17598" y="0"/>
            <a:chExt cx="6897755" cy="6858000"/>
          </a:xfrm>
        </p:grpSpPr>
        <p:sp>
          <p:nvSpPr>
            <p:cNvPr id="12" name="Vrije vorm 11">
              <a:extLst>
                <a:ext uri="{FF2B5EF4-FFF2-40B4-BE49-F238E27FC236}">
                  <a16:creationId xmlns:a16="http://schemas.microsoft.com/office/drawing/2014/main" id="{00CF4E43-4A68-664C-B973-2FE49DC7733D}"/>
                </a:ext>
              </a:extLst>
            </p:cNvPr>
            <p:cNvSpPr/>
            <p:nvPr userDrawn="1"/>
          </p:nvSpPr>
          <p:spPr>
            <a:xfrm>
              <a:off x="-17598" y="0"/>
              <a:ext cx="6897755" cy="6858000"/>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7755" h="6870380">
                  <a:moveTo>
                    <a:pt x="0" y="0"/>
                  </a:moveTo>
                  <a:lnTo>
                    <a:pt x="6897755" y="5930"/>
                  </a:lnTo>
                  <a:lnTo>
                    <a:pt x="3462097" y="6870380"/>
                  </a:lnTo>
                  <a:lnTo>
                    <a:pt x="17597" y="6868501"/>
                  </a:lnTo>
                  <a:cubicBezTo>
                    <a:pt x="13271" y="458361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3" name="Driehoek 12">
              <a:extLst>
                <a:ext uri="{FF2B5EF4-FFF2-40B4-BE49-F238E27FC236}">
                  <a16:creationId xmlns:a16="http://schemas.microsoft.com/office/drawing/2014/main" id="{AFAD3D76-9126-CC42-90B0-5BF85DC91E3E}"/>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4" name="Driehoek 13">
              <a:extLst>
                <a:ext uri="{FF2B5EF4-FFF2-40B4-BE49-F238E27FC236}">
                  <a16:creationId xmlns:a16="http://schemas.microsoft.com/office/drawing/2014/main" id="{9D011AB3-8218-AE4F-9DF7-810A1B45C453}"/>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gr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a:xfrm>
            <a:off x="10993582" y="6446838"/>
            <a:ext cx="780010" cy="365125"/>
          </a:xfrm>
        </p:spPr>
        <p:txBody>
          <a:bodyPr rtlCol="0"/>
          <a:lstStyle/>
          <a:p>
            <a:pPr rtl="0"/>
            <a:fld id="{3A98EE3D-8CD1-4C3F-BD1C-C98C9596463C}" type="slidenum">
              <a:rPr lang="nl-NL" noProof="0" smtClean="0"/>
              <a:t>‹#›</a:t>
            </a:fld>
            <a:endParaRPr lang="nl-NL" noProof="0" dirty="0"/>
          </a:p>
        </p:txBody>
      </p:sp>
      <p:sp>
        <p:nvSpPr>
          <p:cNvPr id="10" name="Titel 1">
            <a:extLst>
              <a:ext uri="{FF2B5EF4-FFF2-40B4-BE49-F238E27FC236}">
                <a16:creationId xmlns:a16="http://schemas.microsoft.com/office/drawing/2014/main" id="{1877EC85-9CA1-EB4F-A9AC-2C02CB520866}"/>
              </a:ext>
            </a:extLst>
          </p:cNvPr>
          <p:cNvSpPr>
            <a:spLocks noGrp="1"/>
          </p:cNvSpPr>
          <p:nvPr>
            <p:ph type="title" hasCustomPrompt="1"/>
          </p:nvPr>
        </p:nvSpPr>
        <p:spPr>
          <a:xfrm>
            <a:off x="7775272" y="1954400"/>
            <a:ext cx="3889053" cy="3002359"/>
          </a:xfrm>
        </p:spPr>
        <p:txBody>
          <a:bodyPr rtlCol="0" anchor="ctr"/>
          <a:lstStyle>
            <a:lvl1pPr algn="ctr">
              <a:defRPr>
                <a:solidFill>
                  <a:schemeClr val="bg1"/>
                </a:solidFill>
              </a:defRPr>
            </a:lvl1pPr>
          </a:lstStyle>
          <a:p>
            <a:pPr rtl="0"/>
            <a:r>
              <a:rPr lang="nl-NL" noProof="0" dirty="0"/>
              <a:t>Hier komt de titel</a:t>
            </a:r>
          </a:p>
        </p:txBody>
      </p:sp>
      <p:sp>
        <p:nvSpPr>
          <p:cNvPr id="9" name="Driehoek 8">
            <a:extLst>
              <a:ext uri="{FF2B5EF4-FFF2-40B4-BE49-F238E27FC236}">
                <a16:creationId xmlns:a16="http://schemas.microsoft.com/office/drawing/2014/main" id="{D84320FE-42A3-294B-AAE0-3D16A63E359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17174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ee inhoud horizontaal ">
    <p:spTree>
      <p:nvGrpSpPr>
        <p:cNvPr id="1" name=""/>
        <p:cNvGrpSpPr/>
        <p:nvPr/>
      </p:nvGrpSpPr>
      <p:grpSpPr>
        <a:xfrm>
          <a:off x="0" y="0"/>
          <a:ext cx="0" cy="0"/>
          <a:chOff x="0" y="0"/>
          <a:chExt cx="0" cy="0"/>
        </a:xfrm>
      </p:grpSpPr>
      <p:sp>
        <p:nvSpPr>
          <p:cNvPr id="14" name="Rechthoek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5" name="Tijdelijke aanduiding voor inhoud 2">
            <a:extLst>
              <a:ext uri="{FF2B5EF4-FFF2-40B4-BE49-F238E27FC236}">
                <a16:creationId xmlns:a16="http://schemas.microsoft.com/office/drawing/2014/main" id="{C13F5538-7999-A74B-BCB7-A96C8DBCCD06}"/>
              </a:ext>
            </a:extLst>
          </p:cNvPr>
          <p:cNvSpPr>
            <a:spLocks noGrp="1"/>
          </p:cNvSpPr>
          <p:nvPr>
            <p:ph idx="1"/>
          </p:nvPr>
        </p:nvSpPr>
        <p:spPr>
          <a:xfrm>
            <a:off x="932329" y="4280546"/>
            <a:ext cx="10452848" cy="1791071"/>
          </a:xfrm>
        </p:spPr>
        <p:txBody>
          <a:bodyPr rtlCol="0"/>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
        <p:nvSpPr>
          <p:cNvPr id="16" name="Tijdelijke aanduiding voor datum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38"/>
            <a:ext cx="2584850" cy="365125"/>
          </a:xfrm>
        </p:spPr>
        <p:txBody>
          <a:bodyPr rtlCol="0"/>
          <a:lstStyle/>
          <a:p>
            <a:pPr rtl="0"/>
            <a:fld id="{188BC31A-9AB4-452F-87E9-B1EE716A9B0A}" type="datetime1">
              <a:rPr lang="nl-NL" noProof="0" smtClean="0"/>
              <a:t>7-6-2023</a:t>
            </a:fld>
            <a:endParaRPr lang="nl-NL" noProof="0" dirty="0"/>
          </a:p>
        </p:txBody>
      </p:sp>
      <p:sp>
        <p:nvSpPr>
          <p:cNvPr id="17" name="Tijdelijke aanduiding voor voettekst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38"/>
            <a:ext cx="6818262" cy="365125"/>
          </a:xfrm>
        </p:spPr>
        <p:txBody>
          <a:bodyPr rtlCol="0"/>
          <a:lstStyle/>
          <a:p>
            <a:pPr rtl="0"/>
            <a:endParaRPr lang="nl-NL" noProof="0" dirty="0"/>
          </a:p>
        </p:txBody>
      </p:sp>
      <p:sp>
        <p:nvSpPr>
          <p:cNvPr id="18" name="Tijdelijke aanduiding voor dianummer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rtlCol="0"/>
          <a:lstStyle/>
          <a:p>
            <a:pPr rtl="0"/>
            <a:fld id="{3A98EE3D-8CD1-4C3F-BD1C-C98C9596463C}" type="slidenum">
              <a:rPr lang="nl-NL" noProof="0" smtClean="0"/>
              <a:t>‹#›</a:t>
            </a:fld>
            <a:endParaRPr lang="nl-NL" noProof="0" dirty="0"/>
          </a:p>
        </p:txBody>
      </p:sp>
      <p:sp>
        <p:nvSpPr>
          <p:cNvPr id="19" name="Titel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rtlCol="0" anchor="ctr"/>
          <a:lstStyle>
            <a:lvl1pPr algn="l">
              <a:defRPr>
                <a:solidFill>
                  <a:schemeClr val="bg1"/>
                </a:solidFill>
              </a:defRPr>
            </a:lvl1pPr>
          </a:lstStyle>
          <a:p>
            <a:pPr rtl="0"/>
            <a:r>
              <a:rPr lang="en-US" noProof="0"/>
              <a:t>Click to edit Master title style</a:t>
            </a:r>
            <a:endParaRPr lang="nl-NL" noProof="0" dirty="0"/>
          </a:p>
        </p:txBody>
      </p:sp>
      <p:sp>
        <p:nvSpPr>
          <p:cNvPr id="20" name="Driehoek 19">
            <a:extLst>
              <a:ext uri="{FF2B5EF4-FFF2-40B4-BE49-F238E27FC236}">
                <a16:creationId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21" name="Driehoek 20">
            <a:extLst>
              <a:ext uri="{FF2B5EF4-FFF2-40B4-BE49-F238E27FC236}">
                <a16:creationId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4" name="Tijdelijke aanduiding voor afbeelding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rtlCol="0"/>
          <a:lstStyle/>
          <a:p>
            <a:pPr rtl="0"/>
            <a:r>
              <a:rPr lang="en-US" noProof="0"/>
              <a:t>Click icon to add picture</a:t>
            </a:r>
            <a:endParaRPr lang="nl-NL" noProof="0" dirty="0"/>
          </a:p>
        </p:txBody>
      </p:sp>
    </p:spTree>
    <p:extLst>
      <p:ext uri="{BB962C8B-B14F-4D97-AF65-F5344CB8AC3E}">
        <p14:creationId xmlns:p14="http://schemas.microsoft.com/office/powerpoint/2010/main" val="42764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ee, inhoud">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3" name="Tijdelijke aanduiding voor inhoud 2"/>
          <p:cNvSpPr>
            <a:spLocks noGrp="1"/>
          </p:cNvSpPr>
          <p:nvPr>
            <p:ph idx="1"/>
          </p:nvPr>
        </p:nvSpPr>
        <p:spPr>
          <a:xfrm>
            <a:off x="932329" y="2031121"/>
            <a:ext cx="4534616" cy="3933150"/>
          </a:xfrm>
        </p:spPr>
        <p:txBody>
          <a:bodyPr rtlCol="0"/>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
        <p:nvSpPr>
          <p:cNvPr id="7" name="Tijdelijke aanduiding voor datum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5CD4A43E-96B9-429B-A99A-C35167A35CD7}" type="datetime1">
              <a:rPr lang="nl-NL" noProof="0" smtClean="0"/>
              <a:t>7-6-2023</a:t>
            </a:fld>
            <a:endParaRPr lang="nl-NL" noProof="0" dirty="0"/>
          </a:p>
        </p:txBody>
      </p:sp>
      <p:sp>
        <p:nvSpPr>
          <p:cNvPr id="8" name="Tijdelijke aanduiding voor voettekst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38"/>
            <a:ext cx="6818262" cy="365125"/>
          </a:xfrm>
        </p:spPr>
        <p:txBody>
          <a:bodyPr rtlCol="0"/>
          <a:lstStyle/>
          <a:p>
            <a:pPr rtl="0"/>
            <a:endParaRPr lang="nl-NL" noProof="0" dirty="0"/>
          </a:p>
        </p:txBody>
      </p:sp>
      <p:sp>
        <p:nvSpPr>
          <p:cNvPr id="9" name="Tijdelijke aanduiding voor dianumm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sp>
        <p:nvSpPr>
          <p:cNvPr id="10" name="Titel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rtlCol="0" anchor="ctr"/>
          <a:lstStyle>
            <a:lvl1pPr algn="l">
              <a:defRPr>
                <a:solidFill>
                  <a:schemeClr val="bg1"/>
                </a:solidFill>
              </a:defRPr>
            </a:lvl1pPr>
          </a:lstStyle>
          <a:p>
            <a:pPr rtl="0"/>
            <a:r>
              <a:rPr lang="en-US" noProof="0"/>
              <a:t>Click to edit Master title style</a:t>
            </a:r>
            <a:endParaRPr lang="nl-NL" noProof="0" dirty="0"/>
          </a:p>
        </p:txBody>
      </p:sp>
      <p:sp>
        <p:nvSpPr>
          <p:cNvPr id="11" name="Driehoek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2" name="Driehoek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7" name="Tijdelijke aanduiding voor afbeelding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rtlCol="0">
            <a:noAutofit/>
          </a:bodyPr>
          <a:lstStyle/>
          <a:p>
            <a:pPr rtl="0"/>
            <a:r>
              <a:rPr lang="en-US" noProof="0"/>
              <a:t>Click icon to add picture</a:t>
            </a:r>
            <a:endParaRPr lang="nl-NL" noProof="0" dirty="0"/>
          </a:p>
        </p:txBody>
      </p:sp>
      <p:sp>
        <p:nvSpPr>
          <p:cNvPr id="19" name="Driehoek 18">
            <a:extLst>
              <a:ext uri="{FF2B5EF4-FFF2-40B4-BE49-F238E27FC236}">
                <a16:creationId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85633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en inhoud_zwart">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3" name="Tijdelijke aanduiding voor inhoud 2"/>
          <p:cNvSpPr>
            <a:spLocks noGrp="1"/>
          </p:cNvSpPr>
          <p:nvPr>
            <p:ph idx="1"/>
          </p:nvPr>
        </p:nvSpPr>
        <p:spPr>
          <a:xfrm>
            <a:off x="932329" y="2031121"/>
            <a:ext cx="10452848" cy="3933150"/>
          </a:xfrm>
        </p:spPr>
        <p:txBody>
          <a:bodyPr rtlCol="0"/>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
        <p:nvSpPr>
          <p:cNvPr id="7" name="Tijdelijke aanduiding voor datum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F9B0DD66-5740-43F0-89FF-6356166752B1}" type="datetime1">
              <a:rPr lang="nl-NL" noProof="0" smtClean="0"/>
              <a:t>7-6-2023</a:t>
            </a:fld>
            <a:endParaRPr lang="nl-NL" noProof="0" dirty="0"/>
          </a:p>
        </p:txBody>
      </p:sp>
      <p:sp>
        <p:nvSpPr>
          <p:cNvPr id="8" name="Tijdelijke aanduiding voor voettekst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nl-NL" noProof="0" dirty="0"/>
          </a:p>
        </p:txBody>
      </p:sp>
      <p:sp>
        <p:nvSpPr>
          <p:cNvPr id="9" name="Tijdelijke aanduiding voor dianumm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sp>
        <p:nvSpPr>
          <p:cNvPr id="10" name="Titel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rtlCol="0" anchor="ctr"/>
          <a:lstStyle>
            <a:lvl1pPr algn="l">
              <a:defRPr>
                <a:solidFill>
                  <a:schemeClr val="bg1"/>
                </a:solidFill>
              </a:defRPr>
            </a:lvl1pPr>
          </a:lstStyle>
          <a:p>
            <a:pPr rtl="0"/>
            <a:r>
              <a:rPr lang="en-US" noProof="0"/>
              <a:t>Click to edit Master title style</a:t>
            </a:r>
            <a:endParaRPr lang="nl-NL" noProof="0" dirty="0"/>
          </a:p>
        </p:txBody>
      </p:sp>
      <p:sp>
        <p:nvSpPr>
          <p:cNvPr id="11" name="Driehoek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2" name="Driehoek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79293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zwart">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Tijdelijke aanduiding voor datum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E37FE412-530F-440B-9B5E-7DE8E442136A}" type="datetime1">
              <a:rPr lang="nl-NL" noProof="0" smtClean="0"/>
              <a:t>7-6-2023</a:t>
            </a:fld>
            <a:endParaRPr lang="nl-NL" noProof="0" dirty="0"/>
          </a:p>
        </p:txBody>
      </p:sp>
      <p:sp>
        <p:nvSpPr>
          <p:cNvPr id="8" name="Tijdelijke aanduiding voor voettekst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nl-NL" noProof="0" dirty="0"/>
          </a:p>
        </p:txBody>
      </p:sp>
      <p:sp>
        <p:nvSpPr>
          <p:cNvPr id="9" name="Tijdelijke aanduiding voor dianumm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sp>
        <p:nvSpPr>
          <p:cNvPr id="10" name="Titel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rtlCol="0" anchor="ctr"/>
          <a:lstStyle>
            <a:lvl1pPr algn="l">
              <a:defRPr>
                <a:solidFill>
                  <a:schemeClr val="bg1"/>
                </a:solidFill>
              </a:defRPr>
            </a:lvl1pPr>
          </a:lstStyle>
          <a:p>
            <a:pPr rtl="0"/>
            <a:r>
              <a:rPr lang="en-US" noProof="0"/>
              <a:t>Click to edit Master title style</a:t>
            </a:r>
            <a:endParaRPr lang="nl-NL" noProof="0" dirty="0"/>
          </a:p>
        </p:txBody>
      </p:sp>
      <p:sp>
        <p:nvSpPr>
          <p:cNvPr id="11" name="Driehoek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2" name="Driehoek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42072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inhoud_wit">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Tijdelijke aanduiding voor datum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D1B45C3F-1D5D-42CB-88C6-D85D4E3841FB}" type="datetime1">
              <a:rPr lang="nl-NL" noProof="0" smtClean="0"/>
              <a:t>7-6-2023</a:t>
            </a:fld>
            <a:endParaRPr lang="nl-NL" noProof="0" dirty="0"/>
          </a:p>
        </p:txBody>
      </p:sp>
      <p:sp>
        <p:nvSpPr>
          <p:cNvPr id="8" name="Tijdelijke aanduiding voor voettekst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nl-NL" noProof="0" dirty="0"/>
          </a:p>
        </p:txBody>
      </p:sp>
      <p:sp>
        <p:nvSpPr>
          <p:cNvPr id="9" name="Tijdelijke aanduiding voor dianumm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sp>
        <p:nvSpPr>
          <p:cNvPr id="11" name="Driehoek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2" name="Driehoek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6" name="Tijdelijke aanduiding voor inhoud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rtlCol="0"/>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
        <p:nvSpPr>
          <p:cNvPr id="17" name="Titel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rtlCol="0" anchor="ctr"/>
          <a:lstStyle>
            <a:lvl1pPr algn="l">
              <a:defRPr>
                <a:solidFill>
                  <a:schemeClr val="tx1"/>
                </a:solidFill>
              </a:defRPr>
            </a:lvl1pPr>
          </a:lstStyle>
          <a:p>
            <a:pPr rtl="0"/>
            <a:r>
              <a:rPr lang="en-US" noProof="0"/>
              <a:t>Click to edit Master title style</a:t>
            </a:r>
            <a:endParaRPr lang="nl-NL" noProof="0" dirty="0"/>
          </a:p>
        </p:txBody>
      </p:sp>
    </p:spTree>
    <p:extLst>
      <p:ext uri="{BB962C8B-B14F-4D97-AF65-F5344CB8AC3E}">
        <p14:creationId xmlns:p14="http://schemas.microsoft.com/office/powerpoint/2010/main" val="34380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_wit">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Tijdelijke aanduiding voor datum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143AB357-9C9A-497E-AB67-DEB72EA7BBD8}" type="datetime1">
              <a:rPr lang="nl-NL" noProof="0" smtClean="0"/>
              <a:t>7-6-2023</a:t>
            </a:fld>
            <a:endParaRPr lang="nl-NL" noProof="0" dirty="0"/>
          </a:p>
        </p:txBody>
      </p:sp>
      <p:sp>
        <p:nvSpPr>
          <p:cNvPr id="8" name="Tijdelijke aanduiding voor voettekst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nl-NL" noProof="0" dirty="0"/>
          </a:p>
        </p:txBody>
      </p:sp>
      <p:sp>
        <p:nvSpPr>
          <p:cNvPr id="9" name="Tijdelijke aanduiding voor dianumm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sp>
        <p:nvSpPr>
          <p:cNvPr id="11" name="Driehoek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2" name="Driehoek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7" name="Titel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rtlCol="0" anchor="ctr"/>
          <a:lstStyle>
            <a:lvl1pPr algn="l">
              <a:defRPr>
                <a:solidFill>
                  <a:schemeClr val="tx1"/>
                </a:solidFill>
              </a:defRPr>
            </a:lvl1pPr>
          </a:lstStyle>
          <a:p>
            <a:pPr rtl="0"/>
            <a:r>
              <a:rPr lang="en-US" noProof="0"/>
              <a:t>Click to edit Master title style</a:t>
            </a:r>
            <a:endParaRPr lang="nl-NL" noProof="0" dirty="0"/>
          </a:p>
        </p:txBody>
      </p:sp>
    </p:spTree>
    <p:extLst>
      <p:ext uri="{BB962C8B-B14F-4D97-AF65-F5344CB8AC3E}">
        <p14:creationId xmlns:p14="http://schemas.microsoft.com/office/powerpoint/2010/main" val="55943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elijking">
    <p:bg>
      <p:bgPr>
        <a:solidFill>
          <a:schemeClr val="tx1"/>
        </a:solidFill>
        <a:effectLst/>
      </p:bgPr>
    </p:bg>
    <p:spTree>
      <p:nvGrpSpPr>
        <p:cNvPr id="1" name=""/>
        <p:cNvGrpSpPr/>
        <p:nvPr/>
      </p:nvGrpSpPr>
      <p:grpSpPr>
        <a:xfrm>
          <a:off x="0" y="0"/>
          <a:ext cx="0" cy="0"/>
          <a:chOff x="0" y="0"/>
          <a:chExt cx="0" cy="0"/>
        </a:xfrm>
      </p:grpSpPr>
      <p:sp>
        <p:nvSpPr>
          <p:cNvPr id="25" name="Rechthoek 24">
            <a:extLst>
              <a:ext uri="{FF2B5EF4-FFF2-40B4-BE49-F238E27FC236}">
                <a16:creationId xmlns:a16="http://schemas.microsoft.com/office/drawing/2014/main" id="{298B14A3-A5A4-2F4A-95D8-651E4818BB24}"/>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26" name="Driehoek 25">
            <a:extLst>
              <a:ext uri="{FF2B5EF4-FFF2-40B4-BE49-F238E27FC236}">
                <a16:creationId xmlns:a16="http://schemas.microsoft.com/office/drawing/2014/main" id="{FA21A50F-6662-5046-B75A-1261DC14ABF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grpSp>
        <p:nvGrpSpPr>
          <p:cNvPr id="13" name="Groep 12">
            <a:extLst>
              <a:ext uri="{FF2B5EF4-FFF2-40B4-BE49-F238E27FC236}">
                <a16:creationId xmlns:a16="http://schemas.microsoft.com/office/drawing/2014/main" id="{2FDC47F2-EE1F-4644-989A-72996AC94A96}"/>
              </a:ext>
            </a:extLst>
          </p:cNvPr>
          <p:cNvGrpSpPr/>
          <p:nvPr userDrawn="1"/>
        </p:nvGrpSpPr>
        <p:grpSpPr>
          <a:xfrm>
            <a:off x="401408" y="1983214"/>
            <a:ext cx="5127171" cy="979022"/>
            <a:chOff x="417597" y="1992086"/>
            <a:chExt cx="5127171" cy="979022"/>
          </a:xfrm>
        </p:grpSpPr>
        <p:sp>
          <p:nvSpPr>
            <p:cNvPr id="14" name="Rechthoek 13">
              <a:extLst>
                <a:ext uri="{FF2B5EF4-FFF2-40B4-BE49-F238E27FC236}">
                  <a16:creationId xmlns:a16="http://schemas.microsoft.com/office/drawing/2014/main" id="{386ED203-5311-5B45-870D-8D058E718B91}"/>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sz="2400" noProof="0" dirty="0"/>
            </a:p>
          </p:txBody>
        </p:sp>
        <p:sp>
          <p:nvSpPr>
            <p:cNvPr id="15" name="Driehoek 14">
              <a:extLst>
                <a:ext uri="{FF2B5EF4-FFF2-40B4-BE49-F238E27FC236}">
                  <a16:creationId xmlns:a16="http://schemas.microsoft.com/office/drawing/2014/main" id="{DE2C0F56-426C-5F4D-AAFD-DF53CA60DB1F}"/>
                </a:ext>
              </a:extLst>
            </p:cNvPr>
            <p:cNvSpPr>
              <a:spLocks noChangeAspect="1"/>
            </p:cNvSpPr>
            <p:nvPr/>
          </p:nvSpPr>
          <p:spPr>
            <a:xfrm rot="10800000">
              <a:off x="2821824"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sz="1400" noProof="0" dirty="0"/>
            </a:p>
          </p:txBody>
        </p:sp>
      </p:grpSp>
      <p:sp>
        <p:nvSpPr>
          <p:cNvPr id="3" name="Tijdelijke aanduiding voor tekst 2"/>
          <p:cNvSpPr>
            <a:spLocks noGrp="1"/>
          </p:cNvSpPr>
          <p:nvPr>
            <p:ph type="body" idx="1"/>
          </p:nvPr>
        </p:nvSpPr>
        <p:spPr>
          <a:xfrm>
            <a:off x="645125" y="1984781"/>
            <a:ext cx="4639736" cy="703135"/>
          </a:xfrm>
        </p:spPr>
        <p:txBody>
          <a:bodyPr lIns="91440" rIns="91440" rtlCol="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Tijdelijke aanduiding voor inhoud 3"/>
          <p:cNvSpPr>
            <a:spLocks noGrp="1"/>
          </p:cNvSpPr>
          <p:nvPr>
            <p:ph sz="half" idx="2"/>
          </p:nvPr>
        </p:nvSpPr>
        <p:spPr>
          <a:xfrm>
            <a:off x="645125" y="3154858"/>
            <a:ext cx="4639736" cy="2870009"/>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
        <p:nvSpPr>
          <p:cNvPr id="2" name="Tijdelijke aanduiding voor datum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5B6FA152-FA65-408F-878E-1E58A9C9A46B}" type="datetime1">
              <a:rPr lang="nl-NL" noProof="0" smtClean="0"/>
              <a:t>7-6-2023</a:t>
            </a:fld>
            <a:endParaRPr lang="nl-NL" noProof="0" dirty="0"/>
          </a:p>
        </p:txBody>
      </p:sp>
      <p:sp>
        <p:nvSpPr>
          <p:cNvPr id="11" name="Tijdelijke aanduiding voor voettekst 10">
            <a:extLst>
              <a:ext uri="{FF2B5EF4-FFF2-40B4-BE49-F238E27FC236}">
                <a16:creationId xmlns:a16="http://schemas.microsoft.com/office/drawing/2014/main" id="{D052F5BC-98E0-4D60-AD67-9547738B7DD4}"/>
              </a:ext>
            </a:extLst>
          </p:cNvPr>
          <p:cNvSpPr>
            <a:spLocks noGrp="1"/>
          </p:cNvSpPr>
          <p:nvPr>
            <p:ph type="ftr" sz="quarter" idx="11"/>
          </p:nvPr>
        </p:nvSpPr>
        <p:spPr>
          <a:xfrm>
            <a:off x="1097279" y="6446838"/>
            <a:ext cx="6818262" cy="365125"/>
          </a:xfrm>
        </p:spPr>
        <p:txBody>
          <a:bodyPr rtlCol="0"/>
          <a:lstStyle/>
          <a:p>
            <a:pPr rtl="0"/>
            <a:endParaRPr lang="nl-NL" noProof="0" dirty="0"/>
          </a:p>
        </p:txBody>
      </p:sp>
      <p:sp>
        <p:nvSpPr>
          <p:cNvPr id="12" name="Tijdelijke aanduiding voor dianumm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grpSp>
        <p:nvGrpSpPr>
          <p:cNvPr id="19" name="Groep 18">
            <a:extLst>
              <a:ext uri="{FF2B5EF4-FFF2-40B4-BE49-F238E27FC236}">
                <a16:creationId xmlns:a16="http://schemas.microsoft.com/office/drawing/2014/main" id="{0EC9B82D-42A0-2549-AF1A-BB955578D14E}"/>
              </a:ext>
            </a:extLst>
          </p:cNvPr>
          <p:cNvGrpSpPr/>
          <p:nvPr userDrawn="1"/>
        </p:nvGrpSpPr>
        <p:grpSpPr>
          <a:xfrm>
            <a:off x="6663674" y="1983214"/>
            <a:ext cx="5127171" cy="979022"/>
            <a:chOff x="417597" y="1992086"/>
            <a:chExt cx="5127171" cy="979022"/>
          </a:xfrm>
        </p:grpSpPr>
        <p:sp>
          <p:nvSpPr>
            <p:cNvPr id="20" name="Rechthoek 19">
              <a:extLst>
                <a:ext uri="{FF2B5EF4-FFF2-40B4-BE49-F238E27FC236}">
                  <a16:creationId xmlns:a16="http://schemas.microsoft.com/office/drawing/2014/main" id="{6F986011-7709-A448-BC93-37507571BAF8}"/>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sz="2400" noProof="0" dirty="0"/>
            </a:p>
          </p:txBody>
        </p:sp>
        <p:sp>
          <p:nvSpPr>
            <p:cNvPr id="21" name="Driehoek 20">
              <a:extLst>
                <a:ext uri="{FF2B5EF4-FFF2-40B4-BE49-F238E27FC236}">
                  <a16:creationId xmlns:a16="http://schemas.microsoft.com/office/drawing/2014/main" id="{97EFE62B-D2C4-6147-8593-BDB17D7FB781}"/>
                </a:ext>
              </a:extLst>
            </p:cNvPr>
            <p:cNvSpPr>
              <a:spLocks noChangeAspect="1"/>
            </p:cNvSpPr>
            <p:nvPr/>
          </p:nvSpPr>
          <p:spPr>
            <a:xfrm rot="10800000">
              <a:off x="2822076"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sz="1400" noProof="0" dirty="0"/>
            </a:p>
          </p:txBody>
        </p:sp>
      </p:grpSp>
      <p:sp>
        <p:nvSpPr>
          <p:cNvPr id="22" name="Tijdelijke aanduiding voor tekst 2">
            <a:extLst>
              <a:ext uri="{FF2B5EF4-FFF2-40B4-BE49-F238E27FC236}">
                <a16:creationId xmlns:a16="http://schemas.microsoft.com/office/drawing/2014/main" id="{A343E295-0EB5-2B45-8B07-FB33A0D549D9}"/>
              </a:ext>
            </a:extLst>
          </p:cNvPr>
          <p:cNvSpPr>
            <a:spLocks noGrp="1"/>
          </p:cNvSpPr>
          <p:nvPr>
            <p:ph type="body" idx="13"/>
          </p:nvPr>
        </p:nvSpPr>
        <p:spPr>
          <a:xfrm>
            <a:off x="6907391" y="1984781"/>
            <a:ext cx="4639736" cy="703135"/>
          </a:xfrm>
        </p:spPr>
        <p:txBody>
          <a:bodyPr lIns="91440" rIns="91440" rtlCol="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3" name="Tijdelijke aanduiding voor inhoud 3">
            <a:extLst>
              <a:ext uri="{FF2B5EF4-FFF2-40B4-BE49-F238E27FC236}">
                <a16:creationId xmlns:a16="http://schemas.microsoft.com/office/drawing/2014/main" id="{86411A82-4B2C-2345-940D-003FAE95661B}"/>
              </a:ext>
            </a:extLst>
          </p:cNvPr>
          <p:cNvSpPr>
            <a:spLocks noGrp="1"/>
          </p:cNvSpPr>
          <p:nvPr>
            <p:ph sz="half" idx="14"/>
          </p:nvPr>
        </p:nvSpPr>
        <p:spPr>
          <a:xfrm>
            <a:off x="6907391" y="3154858"/>
            <a:ext cx="4639736" cy="2870009"/>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cxnSp>
        <p:nvCxnSpPr>
          <p:cNvPr id="9" name="Rechte verbindingslijn 8">
            <a:extLst>
              <a:ext uri="{FF2B5EF4-FFF2-40B4-BE49-F238E27FC236}">
                <a16:creationId xmlns:a16="http://schemas.microsoft.com/office/drawing/2014/main" id="{E81638DF-1560-0147-9FCE-648610243627}"/>
              </a:ext>
            </a:extLst>
          </p:cNvPr>
          <p:cNvCxnSpPr/>
          <p:nvPr userDrawn="1"/>
        </p:nvCxnSpPr>
        <p:spPr>
          <a:xfrm>
            <a:off x="6096000" y="2055833"/>
            <a:ext cx="0" cy="3813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Titel 9">
            <a:extLst>
              <a:ext uri="{FF2B5EF4-FFF2-40B4-BE49-F238E27FC236}">
                <a16:creationId xmlns:a16="http://schemas.microsoft.com/office/drawing/2014/main" id="{6500C466-2C7C-0F41-ADF8-F36158F8BCB7}"/>
              </a:ext>
            </a:extLst>
          </p:cNvPr>
          <p:cNvSpPr>
            <a:spLocks noGrp="1"/>
          </p:cNvSpPr>
          <p:nvPr>
            <p:ph type="title"/>
          </p:nvPr>
        </p:nvSpPr>
        <p:spPr>
          <a:xfrm>
            <a:off x="932330" y="893729"/>
            <a:ext cx="10205573" cy="910492"/>
          </a:xfrm>
        </p:spPr>
        <p:txBody>
          <a:bodyPr rtlCol="0" anchor="ctr"/>
          <a:lstStyle>
            <a:lvl1pPr algn="l">
              <a:defRPr>
                <a:solidFill>
                  <a:schemeClr val="tx1"/>
                </a:solidFill>
              </a:defRPr>
            </a:lvl1pPr>
          </a:lstStyle>
          <a:p>
            <a:pPr rtl="0"/>
            <a:r>
              <a:rPr lang="en-US" noProof="0"/>
              <a:t>Click to edit Master title style</a:t>
            </a:r>
            <a:endParaRPr lang="nl-NL" noProof="0" dirty="0"/>
          </a:p>
        </p:txBody>
      </p:sp>
    </p:spTree>
    <p:extLst>
      <p:ext uri="{BB962C8B-B14F-4D97-AF65-F5344CB8AC3E}">
        <p14:creationId xmlns:p14="http://schemas.microsoft.com/office/powerpoint/2010/main" val="290347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FE36E2F3-0DC3-4E6E-B7D5-268195D79586}" type="datetime1">
              <a:rPr lang="nl-NL" noProof="0" smtClean="0"/>
              <a:t>7-6-2023</a:t>
            </a:fld>
            <a:endParaRPr lang="nl-NL" noProof="0" dirty="0"/>
          </a:p>
        </p:txBody>
      </p:sp>
      <p:sp>
        <p:nvSpPr>
          <p:cNvPr id="3" name="Tijdelijke aanduiding voor voettekst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nl-NL" noProof="0" dirty="0"/>
          </a:p>
        </p:txBody>
      </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sp>
        <p:nvSpPr>
          <p:cNvPr id="5" name="Rechthoek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Driehoek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8" name="Driehoek 7">
            <a:extLst>
              <a:ext uri="{FF2B5EF4-FFF2-40B4-BE49-F238E27FC236}">
                <a16:creationId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5" name="Tijdelijke aanduiding voor afbeelding 14">
            <a:extLst>
              <a:ext uri="{FF2B5EF4-FFF2-40B4-BE49-F238E27FC236}">
                <a16:creationId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rtlCol="0">
            <a:noAutofit/>
          </a:bodyPr>
          <a:lstStyle/>
          <a:p>
            <a:pPr rtl="0"/>
            <a:r>
              <a:rPr lang="en-US" noProof="0"/>
              <a:t>Click icon to add picture</a:t>
            </a:r>
            <a:endParaRPr lang="nl-NL" noProof="0" dirty="0"/>
          </a:p>
        </p:txBody>
      </p:sp>
      <p:sp>
        <p:nvSpPr>
          <p:cNvPr id="16" name="Titel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rtlCol="0" anchor="ctr">
            <a:normAutofit/>
          </a:bodyPr>
          <a:lstStyle>
            <a:lvl1pPr algn="ctr">
              <a:defRPr sz="3600">
                <a:solidFill>
                  <a:schemeClr val="bg1"/>
                </a:solidFill>
              </a:defRPr>
            </a:lvl1pPr>
          </a:lstStyle>
          <a:p>
            <a:pPr rtl="0"/>
            <a:r>
              <a:rPr lang="nl-NL" noProof="0" dirty="0"/>
              <a:t>HIER KOMT DE TITEL</a:t>
            </a:r>
          </a:p>
        </p:txBody>
      </p:sp>
      <p:sp>
        <p:nvSpPr>
          <p:cNvPr id="17" name="Tijdelijke aanduiding voor tekst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rtlCol="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rtl="0"/>
            <a:r>
              <a:rPr lang="nl-NL" noProof="0" dirty="0"/>
              <a:t>Hier komt tekst</a:t>
            </a:r>
          </a:p>
        </p:txBody>
      </p:sp>
    </p:spTree>
    <p:extLst>
      <p:ext uri="{BB962C8B-B14F-4D97-AF65-F5344CB8AC3E}">
        <p14:creationId xmlns:p14="http://schemas.microsoft.com/office/powerpoint/2010/main" val="415982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nl-NL" noProof="0" dirty="0"/>
              <a:t>Klik om de titelstijl van het model te bewerken</a:t>
            </a:r>
          </a:p>
        </p:txBody>
      </p:sp>
      <p:sp>
        <p:nvSpPr>
          <p:cNvPr id="3" name="Tijdelijke aanduiding voor tekst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nl-NL" noProof="0" dirty="0"/>
              <a:t>Klik om de tekststijlen van het model te bewerken</a:t>
            </a:r>
          </a:p>
          <a:p>
            <a:pPr lvl="1" rtl="0"/>
            <a:r>
              <a:rPr lang="nl-NL" noProof="0" dirty="0"/>
              <a:t>Tweede niveau</a:t>
            </a:r>
          </a:p>
          <a:p>
            <a:pPr lvl="2" rtl="0"/>
            <a:r>
              <a:rPr lang="nl-NL" noProof="0" dirty="0"/>
              <a:t>Derde niveau</a:t>
            </a:r>
          </a:p>
          <a:p>
            <a:pPr lvl="3" rtl="0"/>
            <a:r>
              <a:rPr lang="nl-NL" noProof="0" dirty="0"/>
              <a:t>Vierde niveau</a:t>
            </a:r>
          </a:p>
          <a:p>
            <a:pPr lvl="4" rtl="0"/>
            <a:r>
              <a:rPr lang="nl-NL" noProof="0" dirty="0"/>
              <a:t>Vijfde niveau</a:t>
            </a:r>
          </a:p>
        </p:txBody>
      </p:sp>
      <p:sp>
        <p:nvSpPr>
          <p:cNvPr id="4" name="Tijdelijke aanduiding voor datum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pPr rtl="0"/>
            <a:fld id="{FA3ED6F6-0AB3-431D-BFCA-AE8472E6842B}" type="datetime1">
              <a:rPr lang="nl-NL" noProof="0" smtClean="0"/>
              <a:t>7-6-2023</a:t>
            </a:fld>
            <a:endParaRPr lang="nl-NL" noProof="0" dirty="0"/>
          </a:p>
        </p:txBody>
      </p:sp>
      <p:sp>
        <p:nvSpPr>
          <p:cNvPr id="5" name="Tijdelijke aanduiding voor voettekst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pPr rtl="0"/>
            <a:endParaRPr lang="nl-NL" noProof="0" dirty="0"/>
          </a:p>
        </p:txBody>
      </p:sp>
      <p:sp>
        <p:nvSpPr>
          <p:cNvPr id="6" name="Tijdelijke aanduiding voor dianumm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pPr rtl="0"/>
            <a:fld id="{3A98EE3D-8CD1-4C3F-BD1C-C98C9596463C}" type="slidenum">
              <a:rPr lang="nl-NL" noProof="0" smtClean="0"/>
              <a:t>‹#›</a:t>
            </a:fld>
            <a:endParaRPr lang="nl-NL" noProof="0" dirty="0"/>
          </a:p>
        </p:txBody>
      </p:sp>
    </p:spTree>
    <p:extLst>
      <p:ext uri="{BB962C8B-B14F-4D97-AF65-F5344CB8AC3E}">
        <p14:creationId xmlns:p14="http://schemas.microsoft.com/office/powerpoint/2010/main" val="2363315096"/>
      </p:ext>
    </p:extLst>
  </p:cSld>
  <p:clrMap bg1="lt1" tx1="dk1" bg2="lt2" tx2="dk2" accent1="accent1" accent2="accent2" accent3="accent3" accent4="accent4" accent5="accent5" accent6="accent6" hlink="hlink" folHlink="folHlink"/>
  <p:sldLayoutIdLst>
    <p:sldLayoutId id="2147483764" r:id="rId1"/>
    <p:sldLayoutId id="2147483785" r:id="rId2"/>
    <p:sldLayoutId id="2147483783" r:id="rId3"/>
    <p:sldLayoutId id="2147483765" r:id="rId4"/>
    <p:sldLayoutId id="2147483787" r:id="rId5"/>
    <p:sldLayoutId id="2147483784" r:id="rId6"/>
    <p:sldLayoutId id="2147483786" r:id="rId7"/>
    <p:sldLayoutId id="2147483774" r:id="rId8"/>
    <p:sldLayoutId id="2147483781" r:id="rId9"/>
    <p:sldLayoutId id="2147483779" r:id="rId10"/>
    <p:sldLayoutId id="2147483780" r:id="rId11"/>
    <p:sldLayoutId id="2147483778" r:id="rId12"/>
    <p:sldLayoutId id="2147483777" r:id="rId13"/>
    <p:sldLayoutId id="2147483776" r:id="rId14"/>
    <p:sldLayoutId id="2147483782" r:id="rId15"/>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1E7C09F3-1BE8-0445-A3C4-9C100D32B8D9}"/>
              </a:ext>
            </a:extLst>
          </p:cNvPr>
          <p:cNvSpPr>
            <a:spLocks noGrp="1"/>
          </p:cNvSpPr>
          <p:nvPr>
            <p:ph type="ctrTitle"/>
          </p:nvPr>
        </p:nvSpPr>
        <p:spPr>
          <a:xfrm>
            <a:off x="1058669" y="854538"/>
            <a:ext cx="4970472" cy="3566160"/>
          </a:xfrm>
        </p:spPr>
        <p:txBody>
          <a:bodyPr rtlCol="0"/>
          <a:lstStyle/>
          <a:p>
            <a:pPr rtl="0"/>
            <a:r>
              <a:rPr lang="nl-NL" dirty="0"/>
              <a:t>DIGITAL</a:t>
            </a:r>
            <a:br>
              <a:rPr lang="nl-NL" dirty="0"/>
            </a:br>
            <a:r>
              <a:rPr lang="nl-NL" dirty="0"/>
              <a:t>SCRAMBLEPAD</a:t>
            </a:r>
          </a:p>
        </p:txBody>
      </p:sp>
      <p:sp>
        <p:nvSpPr>
          <p:cNvPr id="6" name="Subtitel 5">
            <a:extLst>
              <a:ext uri="{FF2B5EF4-FFF2-40B4-BE49-F238E27FC236}">
                <a16:creationId xmlns:a16="http://schemas.microsoft.com/office/drawing/2014/main" id="{C770EE27-FD77-894D-9D88-F5A548E1DCAF}"/>
              </a:ext>
            </a:extLst>
          </p:cNvPr>
          <p:cNvSpPr>
            <a:spLocks noGrp="1"/>
          </p:cNvSpPr>
          <p:nvPr>
            <p:ph type="subTitle" idx="1"/>
          </p:nvPr>
        </p:nvSpPr>
        <p:spPr/>
        <p:txBody>
          <a:bodyPr rtlCol="0"/>
          <a:lstStyle/>
          <a:p>
            <a:pPr rtl="0"/>
            <a:r>
              <a:rPr lang="nl-NL" dirty="0"/>
              <a:t>Andre da </a:t>
            </a:r>
            <a:r>
              <a:rPr lang="nl-NL" dirty="0" err="1"/>
              <a:t>cruz</a:t>
            </a:r>
            <a:r>
              <a:rPr lang="nl-NL" dirty="0"/>
              <a:t> ribeiro </a:t>
            </a:r>
          </a:p>
          <a:p>
            <a:pPr rtl="0"/>
            <a:r>
              <a:rPr lang="nl-NL" dirty="0"/>
              <a:t>6tiic</a:t>
            </a:r>
          </a:p>
          <a:p>
            <a:pPr rtl="0"/>
            <a:endParaRPr lang="nl-NL" dirty="0"/>
          </a:p>
          <a:p>
            <a:pPr rtl="0"/>
            <a:endParaRPr lang="nl-NL" dirty="0"/>
          </a:p>
        </p:txBody>
      </p:sp>
      <p:pic>
        <p:nvPicPr>
          <p:cNvPr id="7" name="Picture Placeholder 6" descr="A calculator with different colored buttons&#10;&#10;Description automatically generated with low confidence">
            <a:extLst>
              <a:ext uri="{FF2B5EF4-FFF2-40B4-BE49-F238E27FC236}">
                <a16:creationId xmlns:a16="http://schemas.microsoft.com/office/drawing/2014/main" id="{1F680154-4027-3886-C0A6-847F0B75EAC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888" b="888"/>
          <a:stretch>
            <a:fillRect/>
          </a:stretch>
        </p:blipFill>
        <p:spPr>
          <a:xfrm>
            <a:off x="4930163" y="-98425"/>
            <a:ext cx="7261837" cy="6877457"/>
          </a:xfrm>
        </p:spPr>
      </p:pic>
    </p:spTree>
    <p:extLst>
      <p:ext uri="{BB962C8B-B14F-4D97-AF65-F5344CB8AC3E}">
        <p14:creationId xmlns:p14="http://schemas.microsoft.com/office/powerpoint/2010/main" val="1564110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ijdelijke aanduiding voor inhoud 3" descr="Tijdelijke aanduiding voor tijdlijn&#10;">
            <a:extLst>
              <a:ext uri="{FF2B5EF4-FFF2-40B4-BE49-F238E27FC236}">
                <a16:creationId xmlns:a16="http://schemas.microsoft.com/office/drawing/2014/main" id="{F71B10C4-D0A8-414E-9F4A-2CAD9414BC1A}"/>
              </a:ext>
            </a:extLst>
          </p:cNvPr>
          <p:cNvGraphicFramePr>
            <a:graphicFrameLocks noGrp="1"/>
          </p:cNvGraphicFramePr>
          <p:nvPr>
            <p:ph idx="1"/>
            <p:extLst>
              <p:ext uri="{D42A27DB-BD31-4B8C-83A1-F6EECF244321}">
                <p14:modId xmlns:p14="http://schemas.microsoft.com/office/powerpoint/2010/main" val="3873435099"/>
              </p:ext>
            </p:extLst>
          </p:nvPr>
        </p:nvGraphicFramePr>
        <p:xfrm>
          <a:off x="931863" y="2030413"/>
          <a:ext cx="10453687" cy="3933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el 1">
            <a:extLst>
              <a:ext uri="{FF2B5EF4-FFF2-40B4-BE49-F238E27FC236}">
                <a16:creationId xmlns:a16="http://schemas.microsoft.com/office/drawing/2014/main" id="{B378B98D-A943-4557-A450-06FD1E297F9C}"/>
              </a:ext>
            </a:extLst>
          </p:cNvPr>
          <p:cNvSpPr>
            <a:spLocks noGrp="1"/>
          </p:cNvSpPr>
          <p:nvPr>
            <p:ph type="title"/>
          </p:nvPr>
        </p:nvSpPr>
        <p:spPr/>
        <p:txBody>
          <a:bodyPr rtlCol="0"/>
          <a:lstStyle/>
          <a:p>
            <a:pPr rtl="0"/>
            <a:r>
              <a:rPr lang="nl-NL" dirty="0"/>
              <a:t>Verificatie</a:t>
            </a:r>
          </a:p>
        </p:txBody>
      </p:sp>
    </p:spTree>
    <p:extLst>
      <p:ext uri="{BB962C8B-B14F-4D97-AF65-F5344CB8AC3E}">
        <p14:creationId xmlns:p14="http://schemas.microsoft.com/office/powerpoint/2010/main" val="1706543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E14EB-8B9F-A1DE-BB6A-F71F8D7A7BE1}"/>
              </a:ext>
            </a:extLst>
          </p:cNvPr>
          <p:cNvSpPr>
            <a:spLocks noGrp="1"/>
          </p:cNvSpPr>
          <p:nvPr>
            <p:ph type="title"/>
          </p:nvPr>
        </p:nvSpPr>
        <p:spPr>
          <a:xfrm>
            <a:off x="7740833" y="1957888"/>
            <a:ext cx="3815484" cy="1858617"/>
          </a:xfrm>
        </p:spPr>
        <p:txBody>
          <a:bodyPr anchor="b">
            <a:normAutofit/>
          </a:bodyPr>
          <a:lstStyle/>
          <a:p>
            <a:r>
              <a:rPr lang="nl-BE" dirty="0"/>
              <a:t>Toepassingen</a:t>
            </a:r>
          </a:p>
        </p:txBody>
      </p:sp>
      <p:sp>
        <p:nvSpPr>
          <p:cNvPr id="10" name="Content Placeholder 3">
            <a:extLst>
              <a:ext uri="{FF2B5EF4-FFF2-40B4-BE49-F238E27FC236}">
                <a16:creationId xmlns:a16="http://schemas.microsoft.com/office/drawing/2014/main" id="{5D4D9BB4-1CA7-5A57-BC01-7F71645080D4}"/>
              </a:ext>
            </a:extLst>
          </p:cNvPr>
          <p:cNvSpPr>
            <a:spLocks noGrp="1"/>
          </p:cNvSpPr>
          <p:nvPr>
            <p:ph idx="1"/>
          </p:nvPr>
        </p:nvSpPr>
        <p:spPr>
          <a:xfrm>
            <a:off x="7831368" y="3824390"/>
            <a:ext cx="3815482" cy="2107095"/>
          </a:xfrm>
        </p:spPr>
        <p:txBody>
          <a:bodyPr/>
          <a:lstStyle/>
          <a:p>
            <a:pPr marL="0" indent="0">
              <a:buNone/>
            </a:pPr>
            <a:r>
              <a:rPr lang="nl-BE" dirty="0"/>
              <a:t>Waar zou u mijn project kunnen gebruiken?</a:t>
            </a:r>
          </a:p>
        </p:txBody>
      </p:sp>
      <p:pic>
        <p:nvPicPr>
          <p:cNvPr id="4" name="Picture Placeholder 6" descr="A calculator with different colored buttons&#10;&#10;Description automatically generated with low confidence">
            <a:extLst>
              <a:ext uri="{FF2B5EF4-FFF2-40B4-BE49-F238E27FC236}">
                <a16:creationId xmlns:a16="http://schemas.microsoft.com/office/drawing/2014/main" id="{3E63547A-D744-8940-3AAB-A5F4466DB72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789" r="1789"/>
          <a:stretch>
            <a:fillRect/>
          </a:stretch>
        </p:blipFill>
        <p:spPr>
          <a:xfrm>
            <a:off x="2568575" y="330200"/>
            <a:ext cx="6218238" cy="6218238"/>
          </a:xfrm>
        </p:spPr>
      </p:pic>
    </p:spTree>
    <p:extLst>
      <p:ext uri="{BB962C8B-B14F-4D97-AF65-F5344CB8AC3E}">
        <p14:creationId xmlns:p14="http://schemas.microsoft.com/office/powerpoint/2010/main" val="817056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4ABFE119-C87D-B583-4405-E332C2D7AE6C}"/>
              </a:ext>
            </a:extLst>
          </p:cNvPr>
          <p:cNvSpPr>
            <a:spLocks noGrp="1"/>
          </p:cNvSpPr>
          <p:nvPr>
            <p:ph type="body" idx="1"/>
          </p:nvPr>
        </p:nvSpPr>
        <p:spPr>
          <a:xfrm>
            <a:off x="6907391" y="1984781"/>
            <a:ext cx="4639736" cy="703135"/>
          </a:xfrm>
        </p:spPr>
        <p:txBody>
          <a:bodyPr/>
          <a:lstStyle/>
          <a:p>
            <a:r>
              <a:rPr lang="nl-BE" dirty="0"/>
              <a:t>Serverruimtes</a:t>
            </a:r>
          </a:p>
        </p:txBody>
      </p:sp>
      <p:pic>
        <p:nvPicPr>
          <p:cNvPr id="8" name="Content Placeholder 7" descr="A picture containing person, clothing, person, train&#10;&#10;Description automatically generated">
            <a:extLst>
              <a:ext uri="{FF2B5EF4-FFF2-40B4-BE49-F238E27FC236}">
                <a16:creationId xmlns:a16="http://schemas.microsoft.com/office/drawing/2014/main" id="{3DB2A0CA-F4DD-8B1D-CC66-7B444998B358}"/>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r="-3" b="15838"/>
          <a:stretch/>
        </p:blipFill>
        <p:spPr>
          <a:xfrm>
            <a:off x="6907391" y="3263500"/>
            <a:ext cx="4639736" cy="2870009"/>
          </a:xfrm>
          <a:noFill/>
        </p:spPr>
      </p:pic>
      <p:sp>
        <p:nvSpPr>
          <p:cNvPr id="15" name="Text Placeholder 3">
            <a:extLst>
              <a:ext uri="{FF2B5EF4-FFF2-40B4-BE49-F238E27FC236}">
                <a16:creationId xmlns:a16="http://schemas.microsoft.com/office/drawing/2014/main" id="{8511F53D-86FC-C6D4-41C1-D2D95DFBDD13}"/>
              </a:ext>
            </a:extLst>
          </p:cNvPr>
          <p:cNvSpPr>
            <a:spLocks noGrp="1"/>
          </p:cNvSpPr>
          <p:nvPr>
            <p:ph type="body" idx="13"/>
          </p:nvPr>
        </p:nvSpPr>
        <p:spPr>
          <a:xfrm>
            <a:off x="645125" y="1984781"/>
            <a:ext cx="4639736" cy="703135"/>
          </a:xfrm>
        </p:spPr>
        <p:txBody>
          <a:bodyPr/>
          <a:lstStyle/>
          <a:p>
            <a:r>
              <a:rPr lang="nl-BE" dirty="0"/>
              <a:t>Ingangen</a:t>
            </a:r>
          </a:p>
        </p:txBody>
      </p:sp>
      <p:pic>
        <p:nvPicPr>
          <p:cNvPr id="38" name="Content Placeholder 37" descr="A picture containing clothing, person, design">
            <a:extLst>
              <a:ext uri="{FF2B5EF4-FFF2-40B4-BE49-F238E27FC236}">
                <a16:creationId xmlns:a16="http://schemas.microsoft.com/office/drawing/2014/main" id="{D80D6C23-E2FF-584C-FE5C-CAF56EDF2A19}"/>
              </a:ext>
            </a:extLst>
          </p:cNvPr>
          <p:cNvPicPr>
            <a:picLocks noGrp="1" noChangeAspect="1"/>
          </p:cNvPicPr>
          <p:nvPr>
            <p:ph sz="half" idx="14"/>
          </p:nvPr>
        </p:nvPicPr>
        <p:blipFill>
          <a:blip r:embed="rId3">
            <a:extLst>
              <a:ext uri="{28A0092B-C50C-407E-A947-70E740481C1C}">
                <a14:useLocalDpi xmlns:a14="http://schemas.microsoft.com/office/drawing/2010/main" val="0"/>
              </a:ext>
            </a:extLst>
          </a:blip>
          <a:stretch>
            <a:fillRect/>
          </a:stretch>
        </p:blipFill>
        <p:spPr>
          <a:xfrm>
            <a:off x="490439" y="3212900"/>
            <a:ext cx="5165825" cy="2641027"/>
          </a:xfrm>
        </p:spPr>
      </p:pic>
    </p:spTree>
    <p:extLst>
      <p:ext uri="{BB962C8B-B14F-4D97-AF65-F5344CB8AC3E}">
        <p14:creationId xmlns:p14="http://schemas.microsoft.com/office/powerpoint/2010/main" val="1683515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14D9E47F-41E0-4FE3-891C-B53FBC82D7F3}"/>
              </a:ext>
            </a:extLst>
          </p:cNvPr>
          <p:cNvSpPr>
            <a:spLocks noGrp="1"/>
          </p:cNvSpPr>
          <p:nvPr>
            <p:ph type="title"/>
          </p:nvPr>
        </p:nvSpPr>
        <p:spPr>
          <a:xfrm>
            <a:off x="932330" y="893729"/>
            <a:ext cx="4534616" cy="910492"/>
          </a:xfrm>
        </p:spPr>
        <p:txBody>
          <a:bodyPr rtlCol="0"/>
          <a:lstStyle/>
          <a:p>
            <a:pPr rtl="0"/>
            <a:r>
              <a:rPr lang="nl-NL" dirty="0"/>
              <a:t>Bedankt</a:t>
            </a:r>
          </a:p>
        </p:txBody>
      </p:sp>
      <p:graphicFrame>
        <p:nvGraphicFramePr>
          <p:cNvPr id="8" name="Tijdelijke aanduiding voor inhoud 2" descr="Tijdelijke aanduiding voor SmartArt - contactenlijst">
            <a:extLst>
              <a:ext uri="{FF2B5EF4-FFF2-40B4-BE49-F238E27FC236}">
                <a16:creationId xmlns:a16="http://schemas.microsoft.com/office/drawing/2014/main" id="{95EB8840-1974-5C4F-A503-A801266AD924}"/>
              </a:ext>
            </a:extLst>
          </p:cNvPr>
          <p:cNvGraphicFramePr>
            <a:graphicFrameLocks noGrp="1"/>
          </p:cNvGraphicFramePr>
          <p:nvPr>
            <p:ph idx="1"/>
            <p:extLst>
              <p:ext uri="{D42A27DB-BD31-4B8C-83A1-F6EECF244321}">
                <p14:modId xmlns:p14="http://schemas.microsoft.com/office/powerpoint/2010/main" val="1109903289"/>
              </p:ext>
            </p:extLst>
          </p:nvPr>
        </p:nvGraphicFramePr>
        <p:xfrm>
          <a:off x="759444" y="1650167"/>
          <a:ext cx="4535487" cy="3933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218" name="Picture 2" descr="A QR Code">
            <a:extLst>
              <a:ext uri="{FF2B5EF4-FFF2-40B4-BE49-F238E27FC236}">
                <a16:creationId xmlns:a16="http://schemas.microsoft.com/office/drawing/2014/main" id="{584ED13C-6A14-263D-8816-B9F75E3B12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3961" y="5083130"/>
            <a:ext cx="1257300" cy="1257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Placeholder 14" descr="A calculator with different colored buttons&#10;&#10;Description automatically generated with low confidence">
            <a:extLst>
              <a:ext uri="{FF2B5EF4-FFF2-40B4-BE49-F238E27FC236}">
                <a16:creationId xmlns:a16="http://schemas.microsoft.com/office/drawing/2014/main" id="{17605835-EECD-9888-E22C-108F7FE41FA7}"/>
              </a:ext>
            </a:extLst>
          </p:cNvPr>
          <p:cNvPicPr>
            <a:picLocks noGrp="1" noChangeAspect="1"/>
          </p:cNvPicPr>
          <p:nvPr>
            <p:ph type="pic" sz="quarter" idx="13"/>
          </p:nvPr>
        </p:nvPicPr>
        <p:blipFill>
          <a:blip r:embed="rId9">
            <a:extLst>
              <a:ext uri="{28A0092B-C50C-407E-A947-70E740481C1C}">
                <a14:useLocalDpi xmlns:a14="http://schemas.microsoft.com/office/drawing/2010/main" val="0"/>
              </a:ext>
            </a:extLst>
          </a:blip>
          <a:srcRect t="7986" b="7986"/>
          <a:stretch>
            <a:fillRect/>
          </a:stretch>
        </p:blipFill>
        <p:spPr/>
      </p:pic>
    </p:spTree>
    <p:extLst>
      <p:ext uri="{BB962C8B-B14F-4D97-AF65-F5344CB8AC3E}">
        <p14:creationId xmlns:p14="http://schemas.microsoft.com/office/powerpoint/2010/main" val="364231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6A39CFE-F193-9048-BE90-69178B4C33C9}"/>
              </a:ext>
            </a:extLst>
          </p:cNvPr>
          <p:cNvSpPr>
            <a:spLocks noGrp="1"/>
          </p:cNvSpPr>
          <p:nvPr>
            <p:ph type="title"/>
          </p:nvPr>
        </p:nvSpPr>
        <p:spPr/>
        <p:txBody>
          <a:bodyPr rtlCol="0"/>
          <a:lstStyle/>
          <a:p>
            <a:pPr rtl="0"/>
            <a:r>
              <a:rPr lang="nl-NL" dirty="0"/>
              <a:t>Overzicht</a:t>
            </a:r>
          </a:p>
        </p:txBody>
      </p:sp>
      <p:sp>
        <p:nvSpPr>
          <p:cNvPr id="5" name="Tijdelijke aanduiding voor tekst 4">
            <a:extLst>
              <a:ext uri="{FF2B5EF4-FFF2-40B4-BE49-F238E27FC236}">
                <a16:creationId xmlns:a16="http://schemas.microsoft.com/office/drawing/2014/main" id="{32CB5DE7-C0EC-D942-81AE-50AB9E5F55A3}"/>
              </a:ext>
            </a:extLst>
          </p:cNvPr>
          <p:cNvSpPr>
            <a:spLocks noGrp="1"/>
          </p:cNvSpPr>
          <p:nvPr>
            <p:ph type="body" sz="quarter" idx="14"/>
          </p:nvPr>
        </p:nvSpPr>
        <p:spPr/>
        <p:txBody>
          <a:bodyPr rtlCol="0">
            <a:normAutofit/>
          </a:bodyPr>
          <a:lstStyle/>
          <a:p>
            <a:pPr rtl="0"/>
            <a:r>
              <a:rPr lang="nl-NL" dirty="0"/>
              <a:t>Bedoeling en Waarom</a:t>
            </a:r>
          </a:p>
          <a:p>
            <a:pPr rtl="0"/>
            <a:r>
              <a:rPr lang="nl-NL" dirty="0"/>
              <a:t>Software</a:t>
            </a:r>
          </a:p>
          <a:p>
            <a:pPr rtl="0"/>
            <a:r>
              <a:rPr lang="nl-NL" dirty="0"/>
              <a:t>Database</a:t>
            </a:r>
          </a:p>
          <a:p>
            <a:pPr rtl="0"/>
            <a:r>
              <a:rPr lang="nl-NL" dirty="0"/>
              <a:t>Hardware</a:t>
            </a:r>
          </a:p>
          <a:p>
            <a:pPr rtl="0"/>
            <a:r>
              <a:rPr lang="nl-NL" dirty="0"/>
              <a:t>Hoe werkt het</a:t>
            </a:r>
          </a:p>
          <a:p>
            <a:pPr rtl="0"/>
            <a:r>
              <a:rPr lang="nl-NL" dirty="0"/>
              <a:t>Toepassingen</a:t>
            </a:r>
          </a:p>
        </p:txBody>
      </p:sp>
      <p:pic>
        <p:nvPicPr>
          <p:cNvPr id="9" name="Picture Placeholder 8" descr="A calculator with different colored buttons&#10;&#10;Description automatically generated with low confidence">
            <a:extLst>
              <a:ext uri="{FF2B5EF4-FFF2-40B4-BE49-F238E27FC236}">
                <a16:creationId xmlns:a16="http://schemas.microsoft.com/office/drawing/2014/main" id="{02E67607-7DC2-57A1-F090-F9111493F6E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4020" r="14020"/>
          <a:stretch>
            <a:fillRect/>
          </a:stretch>
        </p:blipFill>
        <p:spPr/>
      </p:pic>
    </p:spTree>
    <p:extLst>
      <p:ext uri="{BB962C8B-B14F-4D97-AF65-F5344CB8AC3E}">
        <p14:creationId xmlns:p14="http://schemas.microsoft.com/office/powerpoint/2010/main" val="1277932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4659B825-0FFF-5EF0-204E-B6F093538E3A}"/>
              </a:ext>
            </a:extLst>
          </p:cNvPr>
          <p:cNvSpPr>
            <a:spLocks noGrp="1"/>
          </p:cNvSpPr>
          <p:nvPr>
            <p:ph type="body" idx="1"/>
          </p:nvPr>
        </p:nvSpPr>
        <p:spPr>
          <a:xfrm>
            <a:off x="645125" y="1984781"/>
            <a:ext cx="4639736" cy="703135"/>
          </a:xfrm>
        </p:spPr>
        <p:txBody>
          <a:bodyPr/>
          <a:lstStyle/>
          <a:p>
            <a:endParaRPr lang="en-US" dirty="0"/>
          </a:p>
        </p:txBody>
      </p:sp>
      <p:sp>
        <p:nvSpPr>
          <p:cNvPr id="6" name="Tijdelijke aanduiding voor inhoud 5">
            <a:extLst>
              <a:ext uri="{FF2B5EF4-FFF2-40B4-BE49-F238E27FC236}">
                <a16:creationId xmlns:a16="http://schemas.microsoft.com/office/drawing/2014/main" id="{2DB43733-30CE-AC40-BAAC-BE6530B8EE04}"/>
              </a:ext>
            </a:extLst>
          </p:cNvPr>
          <p:cNvSpPr>
            <a:spLocks noGrp="1"/>
          </p:cNvSpPr>
          <p:nvPr>
            <p:ph sz="half" idx="2"/>
          </p:nvPr>
        </p:nvSpPr>
        <p:spPr>
          <a:xfrm>
            <a:off x="645125" y="3154858"/>
            <a:ext cx="4639736" cy="2870009"/>
          </a:xfrm>
        </p:spPr>
        <p:txBody>
          <a:bodyPr rtlCol="0">
            <a:normAutofit/>
          </a:bodyPr>
          <a:lstStyle/>
          <a:p>
            <a:pPr marL="0" indent="0" rtl="0">
              <a:buNone/>
            </a:pPr>
            <a:r>
              <a:rPr lang="nl-BE" dirty="0"/>
              <a:t>Veiliger dan het standaard keypad</a:t>
            </a:r>
          </a:p>
          <a:p>
            <a:pPr marL="0" indent="0" rtl="0">
              <a:buNone/>
            </a:pPr>
            <a:r>
              <a:rPr lang="nl-BE" dirty="0"/>
              <a:t>Nadat de juiste code is ingevoerd, wordt de deur geopend.</a:t>
            </a:r>
            <a:endParaRPr lang="nl-NL" dirty="0"/>
          </a:p>
        </p:txBody>
      </p:sp>
      <p:sp>
        <p:nvSpPr>
          <p:cNvPr id="14" name="Text Placeholder 3">
            <a:extLst>
              <a:ext uri="{FF2B5EF4-FFF2-40B4-BE49-F238E27FC236}">
                <a16:creationId xmlns:a16="http://schemas.microsoft.com/office/drawing/2014/main" id="{C02BB157-9803-3824-B7C6-C2A22E5CD0A5}"/>
              </a:ext>
            </a:extLst>
          </p:cNvPr>
          <p:cNvSpPr>
            <a:spLocks noGrp="1"/>
          </p:cNvSpPr>
          <p:nvPr>
            <p:ph type="body" idx="13"/>
          </p:nvPr>
        </p:nvSpPr>
        <p:spPr>
          <a:xfrm>
            <a:off x="6907391" y="1984781"/>
            <a:ext cx="4639736" cy="703135"/>
          </a:xfrm>
        </p:spPr>
        <p:txBody>
          <a:bodyPr/>
          <a:lstStyle/>
          <a:p>
            <a:endParaRPr lang="en-US" dirty="0"/>
          </a:p>
        </p:txBody>
      </p:sp>
      <p:sp>
        <p:nvSpPr>
          <p:cNvPr id="5" name="Titel 4">
            <a:extLst>
              <a:ext uri="{FF2B5EF4-FFF2-40B4-BE49-F238E27FC236}">
                <a16:creationId xmlns:a16="http://schemas.microsoft.com/office/drawing/2014/main" id="{9B51C228-B9D7-6F4B-9504-969693D47FD5}"/>
              </a:ext>
            </a:extLst>
          </p:cNvPr>
          <p:cNvSpPr>
            <a:spLocks noGrp="1"/>
          </p:cNvSpPr>
          <p:nvPr>
            <p:ph type="title"/>
          </p:nvPr>
        </p:nvSpPr>
        <p:spPr>
          <a:xfrm>
            <a:off x="932330" y="893729"/>
            <a:ext cx="10205573" cy="910492"/>
          </a:xfrm>
        </p:spPr>
        <p:txBody>
          <a:bodyPr rtlCol="0" anchor="ctr">
            <a:normAutofit/>
          </a:bodyPr>
          <a:lstStyle/>
          <a:p>
            <a:pPr rtl="0"/>
            <a:r>
              <a:rPr lang="nl-NL" dirty="0"/>
              <a:t>DIGITAL SCRAMBLEPAD</a:t>
            </a:r>
          </a:p>
        </p:txBody>
      </p:sp>
      <p:pic>
        <p:nvPicPr>
          <p:cNvPr id="11" name="Content Placeholder 14" descr="A screenshot of a computer&#10;&#10;Description automatically generated with medium confidence">
            <a:extLst>
              <a:ext uri="{FF2B5EF4-FFF2-40B4-BE49-F238E27FC236}">
                <a16:creationId xmlns:a16="http://schemas.microsoft.com/office/drawing/2014/main" id="{EB090A30-6082-EB10-2733-E70E6E843CFE}"/>
              </a:ext>
            </a:extLst>
          </p:cNvPr>
          <p:cNvPicPr>
            <a:picLocks noGrp="1" noChangeAspect="1"/>
          </p:cNvPicPr>
          <p:nvPr>
            <p:ph sz="half" idx="14"/>
          </p:nvPr>
        </p:nvPicPr>
        <p:blipFill>
          <a:blip r:embed="rId3">
            <a:extLst>
              <a:ext uri="{28A0092B-C50C-407E-A947-70E740481C1C}">
                <a14:useLocalDpi xmlns:a14="http://schemas.microsoft.com/office/drawing/2010/main" val="0"/>
              </a:ext>
            </a:extLst>
          </a:blip>
          <a:stretch>
            <a:fillRect/>
          </a:stretch>
        </p:blipFill>
        <p:spPr>
          <a:xfrm>
            <a:off x="6668656" y="3008087"/>
            <a:ext cx="5016766" cy="2826111"/>
          </a:xfrm>
        </p:spPr>
      </p:pic>
    </p:spTree>
    <p:extLst>
      <p:ext uri="{BB962C8B-B14F-4D97-AF65-F5344CB8AC3E}">
        <p14:creationId xmlns:p14="http://schemas.microsoft.com/office/powerpoint/2010/main" val="128398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
            <a:extLst>
              <a:ext uri="{FF2B5EF4-FFF2-40B4-BE49-F238E27FC236}">
                <a16:creationId xmlns:a16="http://schemas.microsoft.com/office/drawing/2014/main" id="{CCB05FB8-C87B-4ECB-9C0F-BD9626058659}"/>
              </a:ext>
            </a:extLst>
          </p:cNvPr>
          <p:cNvSpPr>
            <a:spLocks noGrp="1"/>
          </p:cNvSpPr>
          <p:nvPr>
            <p:ph idx="1"/>
          </p:nvPr>
        </p:nvSpPr>
        <p:spPr>
          <a:xfrm>
            <a:off x="932329" y="2031121"/>
            <a:ext cx="10452848" cy="3933150"/>
          </a:xfrm>
        </p:spPr>
        <p:txBody>
          <a:bodyPr/>
          <a:lstStyle/>
          <a:p>
            <a:r>
              <a:rPr lang="nl-BE" dirty="0"/>
              <a:t>Geen</a:t>
            </a:r>
            <a:r>
              <a:rPr lang="en-US" dirty="0"/>
              <a:t> </a:t>
            </a:r>
            <a:r>
              <a:rPr lang="nl-BE" dirty="0"/>
              <a:t>patroonherkenning</a:t>
            </a:r>
          </a:p>
          <a:p>
            <a:r>
              <a:rPr lang="en-US" dirty="0"/>
              <a:t>Kan </a:t>
            </a:r>
            <a:r>
              <a:rPr lang="nl-BE" dirty="0"/>
              <a:t>niet</a:t>
            </a:r>
            <a:r>
              <a:rPr lang="en-US" dirty="0"/>
              <a:t> </a:t>
            </a:r>
            <a:r>
              <a:rPr lang="nl-BE" dirty="0"/>
              <a:t>worden</a:t>
            </a:r>
            <a:r>
              <a:rPr lang="en-US" dirty="0"/>
              <a:t> </a:t>
            </a:r>
            <a:r>
              <a:rPr lang="nl-BE" dirty="0"/>
              <a:t>afgekeken</a:t>
            </a:r>
          </a:p>
          <a:p>
            <a:r>
              <a:rPr lang="nl-BE" dirty="0"/>
              <a:t>Gecentraliseerd</a:t>
            </a:r>
          </a:p>
        </p:txBody>
      </p:sp>
      <p:sp>
        <p:nvSpPr>
          <p:cNvPr id="19" name="Title 2">
            <a:extLst>
              <a:ext uri="{FF2B5EF4-FFF2-40B4-BE49-F238E27FC236}">
                <a16:creationId xmlns:a16="http://schemas.microsoft.com/office/drawing/2014/main" id="{5EA273F7-860F-EA91-6F79-26A693E51454}"/>
              </a:ext>
            </a:extLst>
          </p:cNvPr>
          <p:cNvSpPr>
            <a:spLocks noGrp="1"/>
          </p:cNvSpPr>
          <p:nvPr>
            <p:ph type="title"/>
          </p:nvPr>
        </p:nvSpPr>
        <p:spPr>
          <a:xfrm>
            <a:off x="932329" y="893729"/>
            <a:ext cx="10452849" cy="910492"/>
          </a:xfrm>
        </p:spPr>
        <p:txBody>
          <a:bodyPr/>
          <a:lstStyle/>
          <a:p>
            <a:r>
              <a:rPr lang="nl-BE" dirty="0"/>
              <a:t>Waarom is het veiliger?</a:t>
            </a:r>
          </a:p>
        </p:txBody>
      </p:sp>
    </p:spTree>
    <p:extLst>
      <p:ext uri="{BB962C8B-B14F-4D97-AF65-F5344CB8AC3E}">
        <p14:creationId xmlns:p14="http://schemas.microsoft.com/office/powerpoint/2010/main" val="2081003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ontent Placeholder 1">
            <a:extLst>
              <a:ext uri="{FF2B5EF4-FFF2-40B4-BE49-F238E27FC236}">
                <a16:creationId xmlns:a16="http://schemas.microsoft.com/office/drawing/2014/main" id="{306E08D7-6003-A8E8-9756-78E2BCADA52A}"/>
              </a:ext>
            </a:extLst>
          </p:cNvPr>
          <p:cNvSpPr>
            <a:spLocks noGrp="1"/>
          </p:cNvSpPr>
          <p:nvPr>
            <p:ph idx="1"/>
          </p:nvPr>
        </p:nvSpPr>
        <p:spPr>
          <a:xfrm>
            <a:off x="932329" y="2031121"/>
            <a:ext cx="10452848" cy="3933150"/>
          </a:xfrm>
        </p:spPr>
        <p:txBody>
          <a:bodyPr/>
          <a:lstStyle/>
          <a:p>
            <a:r>
              <a:rPr lang="en-US" dirty="0"/>
              <a:t>Programmer </a:t>
            </a:r>
            <a:r>
              <a:rPr lang="nl-BE" dirty="0"/>
              <a:t>tallen</a:t>
            </a:r>
          </a:p>
          <a:p>
            <a:pPr lvl="1"/>
            <a:r>
              <a:rPr lang="en-US" dirty="0"/>
              <a:t>HTML</a:t>
            </a:r>
          </a:p>
          <a:p>
            <a:pPr lvl="1"/>
            <a:r>
              <a:rPr lang="en-US" dirty="0"/>
              <a:t>CSS</a:t>
            </a:r>
          </a:p>
          <a:p>
            <a:pPr lvl="1"/>
            <a:r>
              <a:rPr lang="en-US" dirty="0"/>
              <a:t>PHP</a:t>
            </a:r>
          </a:p>
          <a:p>
            <a:pPr lvl="1"/>
            <a:r>
              <a:rPr lang="en-US" dirty="0"/>
              <a:t>JavaScript</a:t>
            </a:r>
          </a:p>
          <a:p>
            <a:pPr lvl="1"/>
            <a:r>
              <a:rPr lang="en-US" dirty="0"/>
              <a:t>C++ (Arduino)</a:t>
            </a:r>
          </a:p>
        </p:txBody>
      </p:sp>
      <p:sp>
        <p:nvSpPr>
          <p:cNvPr id="41" name="Title 2">
            <a:extLst>
              <a:ext uri="{FF2B5EF4-FFF2-40B4-BE49-F238E27FC236}">
                <a16:creationId xmlns:a16="http://schemas.microsoft.com/office/drawing/2014/main" id="{D49F63EF-94C7-5033-F961-55FBBB9E8CB2}"/>
              </a:ext>
            </a:extLst>
          </p:cNvPr>
          <p:cNvSpPr>
            <a:spLocks noGrp="1"/>
          </p:cNvSpPr>
          <p:nvPr>
            <p:ph type="title"/>
          </p:nvPr>
        </p:nvSpPr>
        <p:spPr>
          <a:xfrm>
            <a:off x="932329" y="893729"/>
            <a:ext cx="10452849" cy="910492"/>
          </a:xfrm>
        </p:spPr>
        <p:txBody>
          <a:bodyPr/>
          <a:lstStyle/>
          <a:p>
            <a:r>
              <a:rPr lang="en-US" dirty="0"/>
              <a:t>Software</a:t>
            </a:r>
          </a:p>
        </p:txBody>
      </p:sp>
      <p:pic>
        <p:nvPicPr>
          <p:cNvPr id="27" name="Picture 26">
            <a:extLst>
              <a:ext uri="{FF2B5EF4-FFF2-40B4-BE49-F238E27FC236}">
                <a16:creationId xmlns:a16="http://schemas.microsoft.com/office/drawing/2014/main" id="{F9A44726-8CEC-9A70-1FB0-36F125F2AD75}"/>
              </a:ext>
            </a:extLst>
          </p:cNvPr>
          <p:cNvPicPr>
            <a:picLocks noChangeAspect="1"/>
          </p:cNvPicPr>
          <p:nvPr/>
        </p:nvPicPr>
        <p:blipFill>
          <a:blip r:embed="rId2"/>
          <a:stretch>
            <a:fillRect/>
          </a:stretch>
        </p:blipFill>
        <p:spPr>
          <a:xfrm>
            <a:off x="4758605" y="2478254"/>
            <a:ext cx="4687634" cy="1356550"/>
          </a:xfrm>
          <a:prstGeom prst="rect">
            <a:avLst/>
          </a:prstGeom>
        </p:spPr>
      </p:pic>
    </p:spTree>
    <p:extLst>
      <p:ext uri="{BB962C8B-B14F-4D97-AF65-F5344CB8AC3E}">
        <p14:creationId xmlns:p14="http://schemas.microsoft.com/office/powerpoint/2010/main" val="1211489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26B1B5-5647-51DC-DC87-5D241CD99ED0}"/>
              </a:ext>
            </a:extLst>
          </p:cNvPr>
          <p:cNvSpPr>
            <a:spLocks noGrp="1"/>
          </p:cNvSpPr>
          <p:nvPr>
            <p:ph type="title"/>
          </p:nvPr>
        </p:nvSpPr>
        <p:spPr>
          <a:xfrm>
            <a:off x="454485" y="483782"/>
            <a:ext cx="10452849" cy="910492"/>
          </a:xfrm>
        </p:spPr>
        <p:txBody>
          <a:bodyPr anchor="ctr">
            <a:normAutofit/>
          </a:bodyPr>
          <a:lstStyle/>
          <a:p>
            <a:r>
              <a:rPr lang="en-US" dirty="0">
                <a:solidFill>
                  <a:schemeClr val="tx1"/>
                </a:solidFill>
              </a:rPr>
              <a:t>Database</a:t>
            </a:r>
            <a:endParaRPr lang="nl-BE" dirty="0">
              <a:solidFill>
                <a:schemeClr val="tx1"/>
              </a:solidFill>
            </a:endParaRPr>
          </a:p>
        </p:txBody>
      </p:sp>
      <p:pic>
        <p:nvPicPr>
          <p:cNvPr id="3074" name="Picture 2" descr="How to install phpmyadmin on Linux (Ubuntu) - Foss Naija">
            <a:extLst>
              <a:ext uri="{FF2B5EF4-FFF2-40B4-BE49-F238E27FC236}">
                <a16:creationId xmlns:a16="http://schemas.microsoft.com/office/drawing/2014/main" id="{795F9819-31FC-19F9-A1BD-0EE6FFD66F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756005" y="483782"/>
            <a:ext cx="4681630" cy="2457856"/>
          </a:xfrm>
          <a:prstGeom prst="rect">
            <a:avLst/>
          </a:prstGeom>
          <a:solidFill>
            <a:srgbClr val="FFFFFF"/>
          </a:solidFill>
        </p:spPr>
      </p:pic>
      <p:graphicFrame>
        <p:nvGraphicFramePr>
          <p:cNvPr id="5" name="Table 5">
            <a:extLst>
              <a:ext uri="{FF2B5EF4-FFF2-40B4-BE49-F238E27FC236}">
                <a16:creationId xmlns:a16="http://schemas.microsoft.com/office/drawing/2014/main" id="{05014A3B-3437-0FEF-CBE9-29159E216F02}"/>
              </a:ext>
            </a:extLst>
          </p:cNvPr>
          <p:cNvGraphicFramePr>
            <a:graphicFrameLocks noGrp="1"/>
          </p:cNvGraphicFramePr>
          <p:nvPr>
            <p:extLst>
              <p:ext uri="{D42A27DB-BD31-4B8C-83A1-F6EECF244321}">
                <p14:modId xmlns:p14="http://schemas.microsoft.com/office/powerpoint/2010/main" val="1988698441"/>
              </p:ext>
            </p:extLst>
          </p:nvPr>
        </p:nvGraphicFramePr>
        <p:xfrm>
          <a:off x="747251" y="3110755"/>
          <a:ext cx="1724005" cy="2996174"/>
        </p:xfrm>
        <a:graphic>
          <a:graphicData uri="http://schemas.openxmlformats.org/drawingml/2006/table">
            <a:tbl>
              <a:tblPr firstRow="1" bandRow="1">
                <a:tableStyleId>{5C22544A-7EE6-4342-B048-85BDC9FD1C3A}</a:tableStyleId>
              </a:tblPr>
              <a:tblGrid>
                <a:gridCol w="1724005">
                  <a:extLst>
                    <a:ext uri="{9D8B030D-6E8A-4147-A177-3AD203B41FA5}">
                      <a16:colId xmlns:a16="http://schemas.microsoft.com/office/drawing/2014/main" val="3377722547"/>
                    </a:ext>
                  </a:extLst>
                </a:gridCol>
              </a:tblGrid>
              <a:tr h="455911">
                <a:tc>
                  <a:txBody>
                    <a:bodyPr/>
                    <a:lstStyle/>
                    <a:p>
                      <a:r>
                        <a:rPr lang="en-US" dirty="0"/>
                        <a:t>Tables</a:t>
                      </a:r>
                      <a:endParaRPr lang="nl-BE" dirty="0"/>
                    </a:p>
                  </a:txBody>
                  <a:tcPr/>
                </a:tc>
                <a:extLst>
                  <a:ext uri="{0D108BD9-81ED-4DB2-BD59-A6C34878D82A}">
                    <a16:rowId xmlns:a16="http://schemas.microsoft.com/office/drawing/2014/main" val="700323568"/>
                  </a:ext>
                </a:extLst>
              </a:tr>
              <a:tr h="1048510">
                <a:tc>
                  <a:txBody>
                    <a:bodyPr/>
                    <a:lstStyle/>
                    <a:p>
                      <a:r>
                        <a:rPr lang="en-US" sz="2200" dirty="0"/>
                        <a:t>Doors</a:t>
                      </a:r>
                      <a:endParaRPr lang="nl-BE" sz="2200" dirty="0"/>
                    </a:p>
                  </a:txBody>
                  <a:tcPr/>
                </a:tc>
                <a:extLst>
                  <a:ext uri="{0D108BD9-81ED-4DB2-BD59-A6C34878D82A}">
                    <a16:rowId xmlns:a16="http://schemas.microsoft.com/office/drawing/2014/main" val="2321724671"/>
                  </a:ext>
                </a:extLst>
              </a:tr>
              <a:tr h="1491753">
                <a:tc>
                  <a:txBody>
                    <a:bodyPr/>
                    <a:lstStyle/>
                    <a:p>
                      <a:r>
                        <a:rPr lang="en-US" sz="2200" dirty="0"/>
                        <a:t>Users</a:t>
                      </a:r>
                      <a:endParaRPr lang="nl-BE" sz="2200" dirty="0"/>
                    </a:p>
                  </a:txBody>
                  <a:tcPr/>
                </a:tc>
                <a:extLst>
                  <a:ext uri="{0D108BD9-81ED-4DB2-BD59-A6C34878D82A}">
                    <a16:rowId xmlns:a16="http://schemas.microsoft.com/office/drawing/2014/main" val="703684516"/>
                  </a:ext>
                </a:extLst>
              </a:tr>
            </a:tbl>
          </a:graphicData>
        </a:graphic>
      </p:graphicFrame>
      <p:graphicFrame>
        <p:nvGraphicFramePr>
          <p:cNvPr id="10" name="Table 10">
            <a:extLst>
              <a:ext uri="{FF2B5EF4-FFF2-40B4-BE49-F238E27FC236}">
                <a16:creationId xmlns:a16="http://schemas.microsoft.com/office/drawing/2014/main" id="{FAC7CEFA-0056-F622-2EE8-03911B02FED7}"/>
              </a:ext>
            </a:extLst>
          </p:cNvPr>
          <p:cNvGraphicFramePr>
            <a:graphicFrameLocks noGrp="1"/>
          </p:cNvGraphicFramePr>
          <p:nvPr>
            <p:extLst>
              <p:ext uri="{D42A27DB-BD31-4B8C-83A1-F6EECF244321}">
                <p14:modId xmlns:p14="http://schemas.microsoft.com/office/powerpoint/2010/main" val="2772752746"/>
              </p:ext>
            </p:extLst>
          </p:nvPr>
        </p:nvGraphicFramePr>
        <p:xfrm>
          <a:off x="3380334" y="3124925"/>
          <a:ext cx="7042383" cy="1112520"/>
        </p:xfrm>
        <a:graphic>
          <a:graphicData uri="http://schemas.openxmlformats.org/drawingml/2006/table">
            <a:tbl>
              <a:tblPr firstRow="1" bandRow="1">
                <a:tableStyleId>{5C22544A-7EE6-4342-B048-85BDC9FD1C3A}</a:tableStyleId>
              </a:tblPr>
              <a:tblGrid>
                <a:gridCol w="1641915">
                  <a:extLst>
                    <a:ext uri="{9D8B030D-6E8A-4147-A177-3AD203B41FA5}">
                      <a16:colId xmlns:a16="http://schemas.microsoft.com/office/drawing/2014/main" val="814901178"/>
                    </a:ext>
                  </a:extLst>
                </a:gridCol>
                <a:gridCol w="1800156">
                  <a:extLst>
                    <a:ext uri="{9D8B030D-6E8A-4147-A177-3AD203B41FA5}">
                      <a16:colId xmlns:a16="http://schemas.microsoft.com/office/drawing/2014/main" val="2414421274"/>
                    </a:ext>
                  </a:extLst>
                </a:gridCol>
                <a:gridCol w="1800156">
                  <a:extLst>
                    <a:ext uri="{9D8B030D-6E8A-4147-A177-3AD203B41FA5}">
                      <a16:colId xmlns:a16="http://schemas.microsoft.com/office/drawing/2014/main" val="1964088552"/>
                    </a:ext>
                  </a:extLst>
                </a:gridCol>
                <a:gridCol w="1800156">
                  <a:extLst>
                    <a:ext uri="{9D8B030D-6E8A-4147-A177-3AD203B41FA5}">
                      <a16:colId xmlns:a16="http://schemas.microsoft.com/office/drawing/2014/main" val="1967330310"/>
                    </a:ext>
                  </a:extLst>
                </a:gridCol>
              </a:tblGrid>
              <a:tr h="370840">
                <a:tc>
                  <a:txBody>
                    <a:bodyPr/>
                    <a:lstStyle/>
                    <a:p>
                      <a:r>
                        <a:rPr lang="en-US" sz="1700" dirty="0"/>
                        <a:t>Naam</a:t>
                      </a:r>
                      <a:endParaRPr lang="nl-BE" sz="1700" dirty="0"/>
                    </a:p>
                  </a:txBody>
                  <a:tcPr/>
                </a:tc>
                <a:tc>
                  <a:txBody>
                    <a:bodyPr/>
                    <a:lstStyle/>
                    <a:p>
                      <a:r>
                        <a:rPr lang="en-US" sz="1700" dirty="0"/>
                        <a:t>Status</a:t>
                      </a:r>
                      <a:endParaRPr lang="nl-BE" sz="1700" dirty="0"/>
                    </a:p>
                  </a:txBody>
                  <a:tcPr/>
                </a:tc>
                <a:tc>
                  <a:txBody>
                    <a:bodyPr/>
                    <a:lstStyle/>
                    <a:p>
                      <a:r>
                        <a:rPr lang="en-US" sz="1700" dirty="0"/>
                        <a:t>Rank</a:t>
                      </a:r>
                      <a:endParaRPr lang="nl-BE" sz="1700" dirty="0"/>
                    </a:p>
                  </a:txBody>
                  <a:tcPr/>
                </a:tc>
                <a:tc>
                  <a:txBody>
                    <a:bodyPr/>
                    <a:lstStyle/>
                    <a:p>
                      <a:r>
                        <a:rPr lang="en-US" sz="1700" dirty="0" err="1"/>
                        <a:t>ChipId</a:t>
                      </a:r>
                      <a:endParaRPr lang="nl-BE" sz="1700" dirty="0"/>
                    </a:p>
                  </a:txBody>
                  <a:tcPr/>
                </a:tc>
                <a:extLst>
                  <a:ext uri="{0D108BD9-81ED-4DB2-BD59-A6C34878D82A}">
                    <a16:rowId xmlns:a16="http://schemas.microsoft.com/office/drawing/2014/main" val="1539095241"/>
                  </a:ext>
                </a:extLst>
              </a:tr>
              <a:tr h="370840">
                <a:tc>
                  <a:txBody>
                    <a:bodyPr/>
                    <a:lstStyle/>
                    <a:p>
                      <a:pPr fontAlgn="t"/>
                      <a:r>
                        <a:rPr lang="nl-BE" sz="1700" dirty="0">
                          <a:effectLst/>
                        </a:rPr>
                        <a:t>Voordeur</a:t>
                      </a:r>
                    </a:p>
                  </a:txBody>
                  <a:tcPr/>
                </a:tc>
                <a:tc>
                  <a:txBody>
                    <a:bodyPr/>
                    <a:lstStyle/>
                    <a:p>
                      <a:pPr fontAlgn="t"/>
                      <a:r>
                        <a:rPr lang="nl-BE" sz="1700">
                          <a:effectLst/>
                        </a:rPr>
                        <a:t>Open</a:t>
                      </a:r>
                    </a:p>
                  </a:txBody>
                  <a:tcPr/>
                </a:tc>
                <a:tc>
                  <a:txBody>
                    <a:bodyPr/>
                    <a:lstStyle/>
                    <a:p>
                      <a:pPr fontAlgn="t"/>
                      <a:r>
                        <a:rPr lang="nl-BE" sz="1700">
                          <a:effectLst/>
                        </a:rPr>
                        <a:t>1</a:t>
                      </a:r>
                    </a:p>
                  </a:txBody>
                  <a:tcPr/>
                </a:tc>
                <a:tc>
                  <a:txBody>
                    <a:bodyPr/>
                    <a:lstStyle/>
                    <a:p>
                      <a:pPr fontAlgn="t"/>
                      <a:r>
                        <a:rPr lang="nl-BE" sz="1700">
                          <a:effectLst/>
                        </a:rPr>
                        <a:t>123456</a:t>
                      </a:r>
                    </a:p>
                  </a:txBody>
                  <a:tcPr/>
                </a:tc>
                <a:extLst>
                  <a:ext uri="{0D108BD9-81ED-4DB2-BD59-A6C34878D82A}">
                    <a16:rowId xmlns:a16="http://schemas.microsoft.com/office/drawing/2014/main" val="706338531"/>
                  </a:ext>
                </a:extLst>
              </a:tr>
              <a:tr h="370840">
                <a:tc>
                  <a:txBody>
                    <a:bodyPr/>
                    <a:lstStyle/>
                    <a:p>
                      <a:pPr fontAlgn="t"/>
                      <a:r>
                        <a:rPr lang="nl-BE" sz="1700">
                          <a:effectLst/>
                        </a:rPr>
                        <a:t>Achterdeur</a:t>
                      </a:r>
                    </a:p>
                  </a:txBody>
                  <a:tcPr/>
                </a:tc>
                <a:tc>
                  <a:txBody>
                    <a:bodyPr/>
                    <a:lstStyle/>
                    <a:p>
                      <a:pPr fontAlgn="t"/>
                      <a:r>
                        <a:rPr lang="nl-BE" sz="1700">
                          <a:effectLst/>
                        </a:rPr>
                        <a:t>Geslote</a:t>
                      </a:r>
                    </a:p>
                  </a:txBody>
                  <a:tcPr/>
                </a:tc>
                <a:tc>
                  <a:txBody>
                    <a:bodyPr/>
                    <a:lstStyle/>
                    <a:p>
                      <a:pPr fontAlgn="t"/>
                      <a:r>
                        <a:rPr lang="nl-BE" sz="1700">
                          <a:effectLst/>
                        </a:rPr>
                        <a:t>2</a:t>
                      </a:r>
                    </a:p>
                  </a:txBody>
                  <a:tcPr/>
                </a:tc>
                <a:tc>
                  <a:txBody>
                    <a:bodyPr/>
                    <a:lstStyle/>
                    <a:p>
                      <a:pPr fontAlgn="t"/>
                      <a:r>
                        <a:rPr lang="nl-BE" sz="1700" dirty="0">
                          <a:effectLst/>
                        </a:rPr>
                        <a:t>789012</a:t>
                      </a:r>
                    </a:p>
                  </a:txBody>
                  <a:tcPr/>
                </a:tc>
                <a:extLst>
                  <a:ext uri="{0D108BD9-81ED-4DB2-BD59-A6C34878D82A}">
                    <a16:rowId xmlns:a16="http://schemas.microsoft.com/office/drawing/2014/main" val="3316275866"/>
                  </a:ext>
                </a:extLst>
              </a:tr>
            </a:tbl>
          </a:graphicData>
        </a:graphic>
      </p:graphicFrame>
      <p:graphicFrame>
        <p:nvGraphicFramePr>
          <p:cNvPr id="11" name="Table 11">
            <a:extLst>
              <a:ext uri="{FF2B5EF4-FFF2-40B4-BE49-F238E27FC236}">
                <a16:creationId xmlns:a16="http://schemas.microsoft.com/office/drawing/2014/main" id="{C9FAC555-CA0F-0E1F-3B21-9218538D89B1}"/>
              </a:ext>
            </a:extLst>
          </p:cNvPr>
          <p:cNvGraphicFramePr>
            <a:graphicFrameLocks noGrp="1"/>
          </p:cNvGraphicFramePr>
          <p:nvPr>
            <p:extLst>
              <p:ext uri="{D42A27DB-BD31-4B8C-83A1-F6EECF244321}">
                <p14:modId xmlns:p14="http://schemas.microsoft.com/office/powerpoint/2010/main" val="585401915"/>
              </p:ext>
            </p:extLst>
          </p:nvPr>
        </p:nvGraphicFramePr>
        <p:xfrm>
          <a:off x="3380332" y="4672289"/>
          <a:ext cx="7042385" cy="1569720"/>
        </p:xfrm>
        <a:graphic>
          <a:graphicData uri="http://schemas.openxmlformats.org/drawingml/2006/table">
            <a:tbl>
              <a:tblPr firstRow="1" bandRow="1">
                <a:tableStyleId>{5C22544A-7EE6-4342-B048-85BDC9FD1C3A}</a:tableStyleId>
              </a:tblPr>
              <a:tblGrid>
                <a:gridCol w="1408477">
                  <a:extLst>
                    <a:ext uri="{9D8B030D-6E8A-4147-A177-3AD203B41FA5}">
                      <a16:colId xmlns:a16="http://schemas.microsoft.com/office/drawing/2014/main" val="398997775"/>
                    </a:ext>
                  </a:extLst>
                </a:gridCol>
                <a:gridCol w="1408477">
                  <a:extLst>
                    <a:ext uri="{9D8B030D-6E8A-4147-A177-3AD203B41FA5}">
                      <a16:colId xmlns:a16="http://schemas.microsoft.com/office/drawing/2014/main" val="2754131363"/>
                    </a:ext>
                  </a:extLst>
                </a:gridCol>
                <a:gridCol w="1408477">
                  <a:extLst>
                    <a:ext uri="{9D8B030D-6E8A-4147-A177-3AD203B41FA5}">
                      <a16:colId xmlns:a16="http://schemas.microsoft.com/office/drawing/2014/main" val="695778562"/>
                    </a:ext>
                  </a:extLst>
                </a:gridCol>
                <a:gridCol w="1408477">
                  <a:extLst>
                    <a:ext uri="{9D8B030D-6E8A-4147-A177-3AD203B41FA5}">
                      <a16:colId xmlns:a16="http://schemas.microsoft.com/office/drawing/2014/main" val="3923180913"/>
                    </a:ext>
                  </a:extLst>
                </a:gridCol>
                <a:gridCol w="1408477">
                  <a:extLst>
                    <a:ext uri="{9D8B030D-6E8A-4147-A177-3AD203B41FA5}">
                      <a16:colId xmlns:a16="http://schemas.microsoft.com/office/drawing/2014/main" val="3501842348"/>
                    </a:ext>
                  </a:extLst>
                </a:gridCol>
              </a:tblGrid>
              <a:tr h="183883">
                <a:tc>
                  <a:txBody>
                    <a:bodyPr/>
                    <a:lstStyle/>
                    <a:p>
                      <a:r>
                        <a:rPr lang="en-US" sz="1700" dirty="0" err="1"/>
                        <a:t>Voornaam</a:t>
                      </a:r>
                      <a:endParaRPr lang="nl-BE" sz="1700" dirty="0"/>
                    </a:p>
                  </a:txBody>
                  <a:tcPr/>
                </a:tc>
                <a:tc>
                  <a:txBody>
                    <a:bodyPr/>
                    <a:lstStyle/>
                    <a:p>
                      <a:r>
                        <a:rPr lang="en-US" sz="1700" dirty="0" err="1"/>
                        <a:t>Achternaam</a:t>
                      </a:r>
                      <a:endParaRPr lang="nl-BE" sz="1700" dirty="0"/>
                    </a:p>
                  </a:txBody>
                  <a:tcPr/>
                </a:tc>
                <a:tc>
                  <a:txBody>
                    <a:bodyPr/>
                    <a:lstStyle/>
                    <a:p>
                      <a:r>
                        <a:rPr lang="en-US" sz="1700" dirty="0"/>
                        <a:t>Username</a:t>
                      </a:r>
                      <a:endParaRPr lang="nl-BE" sz="1700" dirty="0"/>
                    </a:p>
                  </a:txBody>
                  <a:tcPr/>
                </a:tc>
                <a:tc>
                  <a:txBody>
                    <a:bodyPr/>
                    <a:lstStyle/>
                    <a:p>
                      <a:r>
                        <a:rPr lang="en-US" sz="1700" dirty="0"/>
                        <a:t>Password</a:t>
                      </a:r>
                      <a:endParaRPr lang="nl-BE" sz="1700" dirty="0"/>
                    </a:p>
                  </a:txBody>
                  <a:tcPr/>
                </a:tc>
                <a:tc>
                  <a:txBody>
                    <a:bodyPr/>
                    <a:lstStyle/>
                    <a:p>
                      <a:r>
                        <a:rPr lang="en-US" sz="1700" dirty="0"/>
                        <a:t>Rank</a:t>
                      </a:r>
                      <a:endParaRPr lang="nl-BE" sz="1700" dirty="0"/>
                    </a:p>
                  </a:txBody>
                  <a:tcPr/>
                </a:tc>
                <a:extLst>
                  <a:ext uri="{0D108BD9-81ED-4DB2-BD59-A6C34878D82A}">
                    <a16:rowId xmlns:a16="http://schemas.microsoft.com/office/drawing/2014/main" val="975034478"/>
                  </a:ext>
                </a:extLst>
              </a:tr>
              <a:tr h="370840">
                <a:tc>
                  <a:txBody>
                    <a:bodyPr/>
                    <a:lstStyle/>
                    <a:p>
                      <a:pPr fontAlgn="t"/>
                      <a:r>
                        <a:rPr lang="nl-BE" sz="1700" dirty="0">
                          <a:effectLst/>
                        </a:rPr>
                        <a:t>John</a:t>
                      </a:r>
                    </a:p>
                  </a:txBody>
                  <a:tcPr/>
                </a:tc>
                <a:tc>
                  <a:txBody>
                    <a:bodyPr/>
                    <a:lstStyle/>
                    <a:p>
                      <a:pPr fontAlgn="t"/>
                      <a:r>
                        <a:rPr lang="nl-BE" sz="1700">
                          <a:effectLst/>
                        </a:rPr>
                        <a:t>doe</a:t>
                      </a:r>
                    </a:p>
                  </a:txBody>
                  <a:tcPr/>
                </a:tc>
                <a:tc>
                  <a:txBody>
                    <a:bodyPr/>
                    <a:lstStyle/>
                    <a:p>
                      <a:pPr fontAlgn="t"/>
                      <a:r>
                        <a:rPr lang="nl-BE" sz="1700">
                          <a:effectLst/>
                        </a:rPr>
                        <a:t>johndoe</a:t>
                      </a:r>
                    </a:p>
                  </a:txBody>
                  <a:tcPr/>
                </a:tc>
                <a:tc>
                  <a:txBody>
                    <a:bodyPr/>
                    <a:lstStyle/>
                    <a:p>
                      <a:pPr fontAlgn="t"/>
                      <a:r>
                        <a:rPr lang="nl-BE" sz="1700" dirty="0">
                          <a:effectLst/>
                        </a:rPr>
                        <a:t>$2y$10$aCQQb…</a:t>
                      </a:r>
                    </a:p>
                  </a:txBody>
                  <a:tcPr/>
                </a:tc>
                <a:tc>
                  <a:txBody>
                    <a:bodyPr/>
                    <a:lstStyle/>
                    <a:p>
                      <a:pPr fontAlgn="t"/>
                      <a:r>
                        <a:rPr lang="nl-BE" sz="1700" dirty="0">
                          <a:effectLst/>
                        </a:rPr>
                        <a:t>1</a:t>
                      </a:r>
                    </a:p>
                  </a:txBody>
                  <a:tcPr/>
                </a:tc>
                <a:extLst>
                  <a:ext uri="{0D108BD9-81ED-4DB2-BD59-A6C34878D82A}">
                    <a16:rowId xmlns:a16="http://schemas.microsoft.com/office/drawing/2014/main" val="1165576376"/>
                  </a:ext>
                </a:extLst>
              </a:tr>
              <a:tr h="370840">
                <a:tc>
                  <a:txBody>
                    <a:bodyPr/>
                    <a:lstStyle/>
                    <a:p>
                      <a:pPr fontAlgn="t"/>
                      <a:r>
                        <a:rPr lang="nl-BE" sz="1700" dirty="0">
                          <a:effectLst/>
                        </a:rPr>
                        <a:t>Jane</a:t>
                      </a:r>
                    </a:p>
                  </a:txBody>
                  <a:tcPr/>
                </a:tc>
                <a:tc>
                  <a:txBody>
                    <a:bodyPr/>
                    <a:lstStyle/>
                    <a:p>
                      <a:pPr fontAlgn="t"/>
                      <a:r>
                        <a:rPr lang="nl-BE" sz="1700">
                          <a:effectLst/>
                        </a:rPr>
                        <a:t>smith</a:t>
                      </a:r>
                    </a:p>
                  </a:txBody>
                  <a:tcPr/>
                </a:tc>
                <a:tc>
                  <a:txBody>
                    <a:bodyPr/>
                    <a:lstStyle/>
                    <a:p>
                      <a:pPr fontAlgn="t"/>
                      <a:r>
                        <a:rPr lang="nl-BE" sz="1700">
                          <a:effectLst/>
                        </a:rPr>
                        <a:t>janesmith</a:t>
                      </a:r>
                    </a:p>
                  </a:txBody>
                  <a:tcPr/>
                </a:tc>
                <a:tc>
                  <a:txBody>
                    <a:bodyPr/>
                    <a:lstStyle/>
                    <a:p>
                      <a:pPr fontAlgn="t"/>
                      <a:r>
                        <a:rPr lang="nl-BE" sz="1700" dirty="0">
                          <a:effectLst/>
                        </a:rPr>
                        <a:t>$2y$10$lEHrYi8v...</a:t>
                      </a:r>
                    </a:p>
                  </a:txBody>
                  <a:tcPr/>
                </a:tc>
                <a:tc>
                  <a:txBody>
                    <a:bodyPr/>
                    <a:lstStyle/>
                    <a:p>
                      <a:pPr fontAlgn="t"/>
                      <a:r>
                        <a:rPr lang="nl-BE" sz="1700" dirty="0">
                          <a:effectLst/>
                        </a:rPr>
                        <a:t>2</a:t>
                      </a:r>
                    </a:p>
                  </a:txBody>
                  <a:tcPr/>
                </a:tc>
                <a:extLst>
                  <a:ext uri="{0D108BD9-81ED-4DB2-BD59-A6C34878D82A}">
                    <a16:rowId xmlns:a16="http://schemas.microsoft.com/office/drawing/2014/main" val="18648779"/>
                  </a:ext>
                </a:extLst>
              </a:tr>
            </a:tbl>
          </a:graphicData>
        </a:graphic>
      </p:graphicFrame>
      <p:cxnSp>
        <p:nvCxnSpPr>
          <p:cNvPr id="13" name="Straight Arrow Connector 12">
            <a:extLst>
              <a:ext uri="{FF2B5EF4-FFF2-40B4-BE49-F238E27FC236}">
                <a16:creationId xmlns:a16="http://schemas.microsoft.com/office/drawing/2014/main" id="{A382D76E-5DD8-815B-0439-04029F25E5A8}"/>
              </a:ext>
            </a:extLst>
          </p:cNvPr>
          <p:cNvCxnSpPr>
            <a:cxnSpLocks/>
            <a:endCxn id="10" idx="1"/>
          </p:cNvCxnSpPr>
          <p:nvPr/>
        </p:nvCxnSpPr>
        <p:spPr>
          <a:xfrm flipV="1">
            <a:off x="2471258" y="3681185"/>
            <a:ext cx="909076" cy="468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6FF1000-2FD5-B2E1-6B6C-08837A13E307}"/>
              </a:ext>
            </a:extLst>
          </p:cNvPr>
          <p:cNvCxnSpPr>
            <a:cxnSpLocks/>
            <a:endCxn id="11" idx="1"/>
          </p:cNvCxnSpPr>
          <p:nvPr/>
        </p:nvCxnSpPr>
        <p:spPr>
          <a:xfrm>
            <a:off x="2471256" y="5280352"/>
            <a:ext cx="909076" cy="176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825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5B32A0-0742-574A-AA48-73C7A91DFCEF}"/>
              </a:ext>
            </a:extLst>
          </p:cNvPr>
          <p:cNvSpPr>
            <a:spLocks noGrp="1"/>
          </p:cNvSpPr>
          <p:nvPr>
            <p:ph type="title"/>
          </p:nvPr>
        </p:nvSpPr>
        <p:spPr/>
        <p:txBody>
          <a:bodyPr/>
          <a:lstStyle/>
          <a:p>
            <a:r>
              <a:rPr lang="en-US" dirty="0"/>
              <a:t>Hardware</a:t>
            </a:r>
            <a:endParaRPr lang="nl-BE" dirty="0"/>
          </a:p>
        </p:txBody>
      </p:sp>
      <p:sp>
        <p:nvSpPr>
          <p:cNvPr id="4" name="Picture Placeholder 3">
            <a:extLst>
              <a:ext uri="{FF2B5EF4-FFF2-40B4-BE49-F238E27FC236}">
                <a16:creationId xmlns:a16="http://schemas.microsoft.com/office/drawing/2014/main" id="{6B25C8B6-5E30-C1A7-CC8E-0DE23A7B8D3F}"/>
              </a:ext>
            </a:extLst>
          </p:cNvPr>
          <p:cNvSpPr>
            <a:spLocks noGrp="1"/>
          </p:cNvSpPr>
          <p:nvPr>
            <p:ph type="pic" sz="quarter" idx="13"/>
          </p:nvPr>
        </p:nvSpPr>
        <p:spPr/>
      </p:sp>
      <p:pic>
        <p:nvPicPr>
          <p:cNvPr id="4100" name="Picture 4" descr="Using the BLE functionality of the ESP32 - Electronics-Lab.com">
            <a:extLst>
              <a:ext uri="{FF2B5EF4-FFF2-40B4-BE49-F238E27FC236}">
                <a16:creationId xmlns:a16="http://schemas.microsoft.com/office/drawing/2014/main" id="{55137F5C-2252-232E-7DB6-263A5EBFD2A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902" y="786377"/>
            <a:ext cx="3153591" cy="2103445"/>
          </a:xfrm>
          <a:prstGeom prst="rect">
            <a:avLst/>
          </a:prstGeom>
          <a:noFill/>
          <a:extLst>
            <a:ext uri="{909E8E84-426E-40DD-AFC4-6F175D3DCCD1}">
              <a14:hiddenFill xmlns:a14="http://schemas.microsoft.com/office/drawing/2010/main">
                <a:solidFill>
                  <a:srgbClr val="FFFFFF"/>
                </a:solidFill>
              </a14:hiddenFill>
            </a:ext>
          </a:extLst>
        </p:spPr>
      </p:pic>
      <p:pic>
        <p:nvPicPr>
          <p:cNvPr id="10" name="Content Placeholder 9" descr="A picture containing tool, design&#10;&#10;Description automatically generated">
            <a:extLst>
              <a:ext uri="{FF2B5EF4-FFF2-40B4-BE49-F238E27FC236}">
                <a16:creationId xmlns:a16="http://schemas.microsoft.com/office/drawing/2014/main" id="{A0A28EC8-361C-F7FD-8C96-171315237E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71431" y="308060"/>
            <a:ext cx="2723519" cy="2723519"/>
          </a:xfrm>
        </p:spPr>
      </p:pic>
      <p:pic>
        <p:nvPicPr>
          <p:cNvPr id="23" name="Picture 22" descr="A blue electronic device with red and green lights&#10;&#10;Description automatically generated with low confidence">
            <a:extLst>
              <a:ext uri="{FF2B5EF4-FFF2-40B4-BE49-F238E27FC236}">
                <a16:creationId xmlns:a16="http://schemas.microsoft.com/office/drawing/2014/main" id="{602265F3-0A02-4493-60CF-533F03618E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2392" y="166099"/>
            <a:ext cx="3262901" cy="3262901"/>
          </a:xfrm>
          <a:prstGeom prst="rect">
            <a:avLst/>
          </a:prstGeom>
        </p:spPr>
      </p:pic>
      <p:sp>
        <p:nvSpPr>
          <p:cNvPr id="24" name="Tijdelijke aanduiding voor inhoud 2">
            <a:extLst>
              <a:ext uri="{FF2B5EF4-FFF2-40B4-BE49-F238E27FC236}">
                <a16:creationId xmlns:a16="http://schemas.microsoft.com/office/drawing/2014/main" id="{F38164D9-B13D-2405-48C4-4DB3A0DE6232}"/>
              </a:ext>
            </a:extLst>
          </p:cNvPr>
          <p:cNvSpPr txBox="1">
            <a:spLocks/>
          </p:cNvSpPr>
          <p:nvPr/>
        </p:nvSpPr>
        <p:spPr>
          <a:xfrm>
            <a:off x="932330" y="4053646"/>
            <a:ext cx="10452848" cy="3933150"/>
          </a:xfrm>
          <a:prstGeom prst="rect">
            <a:avLst/>
          </a:prstGeom>
        </p:spPr>
        <p:txBody>
          <a:bodyPr vert="horz" lIns="0" tIns="45720" rIns="0" bIns="45720" rtlCol="0">
            <a:normAutofit/>
          </a:bodyPr>
          <a:lstStyle>
            <a:lvl1pPr marL="342900" indent="-342900" algn="l" defTabSz="914400" rtl="0" eaLnBrk="1" latinLnBrk="0" hangingPunct="1">
              <a:lnSpc>
                <a:spcPct val="100000"/>
              </a:lnSpc>
              <a:spcBef>
                <a:spcPts val="1200"/>
              </a:spcBef>
              <a:spcAft>
                <a:spcPts val="200"/>
              </a:spcAft>
              <a:buClr>
                <a:schemeClr val="accent1"/>
              </a:buClr>
              <a:buSzPct val="100000"/>
              <a:buFont typeface="Arial" panose="020B0604020202020204" pitchFamily="34" charset="0"/>
              <a:buChar char="•"/>
              <a:defRPr sz="2000" kern="1200">
                <a:solidFill>
                  <a:schemeClr val="bg1"/>
                </a:solidFill>
                <a:latin typeface="+mn-lt"/>
                <a:ea typeface="+mn-ea"/>
                <a:cs typeface="+mn-cs"/>
              </a:defRPr>
            </a:lvl1pPr>
            <a:lvl2pPr marL="486918"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800" kern="1200">
                <a:solidFill>
                  <a:schemeClr val="bg1"/>
                </a:solidFill>
                <a:latin typeface="+mn-lt"/>
                <a:ea typeface="+mn-ea"/>
                <a:cs typeface="+mn-cs"/>
              </a:defRPr>
            </a:lvl2pPr>
            <a:lvl3pPr marL="669798"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400" kern="1200">
                <a:solidFill>
                  <a:schemeClr val="bg1"/>
                </a:solidFill>
                <a:latin typeface="+mn-lt"/>
                <a:ea typeface="+mn-ea"/>
                <a:cs typeface="+mn-cs"/>
              </a:defRPr>
            </a:lvl3pPr>
            <a:lvl4pPr marL="852678"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400" kern="1200">
                <a:solidFill>
                  <a:schemeClr val="bg1"/>
                </a:solidFill>
                <a:latin typeface="+mn-lt"/>
                <a:ea typeface="+mn-ea"/>
                <a:cs typeface="+mn-cs"/>
              </a:defRPr>
            </a:lvl4pPr>
            <a:lvl5pPr marL="1035558"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400" kern="1200">
                <a:solidFill>
                  <a:schemeClr val="bg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nl-NL" dirty="0"/>
              <a:t>ESP 32</a:t>
            </a:r>
          </a:p>
          <a:p>
            <a:r>
              <a:rPr lang="nl-NL" dirty="0"/>
              <a:t>Elektrisch Slot</a:t>
            </a:r>
          </a:p>
          <a:p>
            <a:r>
              <a:rPr lang="nl-NL" dirty="0"/>
              <a:t>Relais</a:t>
            </a:r>
          </a:p>
        </p:txBody>
      </p:sp>
      <p:pic>
        <p:nvPicPr>
          <p:cNvPr id="2" name="Afbeelding 1" descr="Afbeelding met diagram, schermopname, Rechthoek, Plan&#10;&#10;Automatisch gegenereerde beschrijving">
            <a:extLst>
              <a:ext uri="{FF2B5EF4-FFF2-40B4-BE49-F238E27FC236}">
                <a16:creationId xmlns:a16="http://schemas.microsoft.com/office/drawing/2014/main" id="{0F4165F5-7B31-A90E-A45B-0F207DA689DD}"/>
              </a:ext>
            </a:extLst>
          </p:cNvPr>
          <p:cNvPicPr>
            <a:picLocks noChangeAspect="1"/>
          </p:cNvPicPr>
          <p:nvPr/>
        </p:nvPicPr>
        <p:blipFill>
          <a:blip r:embed="rId5"/>
          <a:stretch>
            <a:fillRect/>
          </a:stretch>
        </p:blipFill>
        <p:spPr>
          <a:xfrm>
            <a:off x="3537432" y="3328428"/>
            <a:ext cx="7912605" cy="2459813"/>
          </a:xfrm>
          <a:prstGeom prst="rect">
            <a:avLst/>
          </a:prstGeom>
        </p:spPr>
      </p:pic>
      <p:sp>
        <p:nvSpPr>
          <p:cNvPr id="7" name="Pijl: omhoog 6">
            <a:extLst>
              <a:ext uri="{FF2B5EF4-FFF2-40B4-BE49-F238E27FC236}">
                <a16:creationId xmlns:a16="http://schemas.microsoft.com/office/drawing/2014/main" id="{B6CE3FA5-4EA3-EEB5-72B3-2BEA02500EF4}"/>
              </a:ext>
            </a:extLst>
          </p:cNvPr>
          <p:cNvSpPr/>
          <p:nvPr/>
        </p:nvSpPr>
        <p:spPr>
          <a:xfrm rot="7909800">
            <a:off x="3762226" y="2261221"/>
            <a:ext cx="600977" cy="1513639"/>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BE" dirty="0">
              <a:solidFill>
                <a:schemeClr val="tx1"/>
              </a:solidFill>
              <a:highlight>
                <a:srgbClr val="FFFF00"/>
              </a:highlight>
            </a:endParaRPr>
          </a:p>
        </p:txBody>
      </p:sp>
      <p:sp>
        <p:nvSpPr>
          <p:cNvPr id="8" name="Pijl: omhoog 7">
            <a:extLst>
              <a:ext uri="{FF2B5EF4-FFF2-40B4-BE49-F238E27FC236}">
                <a16:creationId xmlns:a16="http://schemas.microsoft.com/office/drawing/2014/main" id="{F424AC4E-4F39-EF61-AD91-E3CD67D4A3A6}"/>
              </a:ext>
            </a:extLst>
          </p:cNvPr>
          <p:cNvSpPr/>
          <p:nvPr/>
        </p:nvSpPr>
        <p:spPr>
          <a:xfrm rot="10302131">
            <a:off x="6650918" y="2717908"/>
            <a:ext cx="644151" cy="1280423"/>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BE"/>
          </a:p>
        </p:txBody>
      </p:sp>
      <p:sp>
        <p:nvSpPr>
          <p:cNvPr id="9" name="Pijl: omhoog 8">
            <a:extLst>
              <a:ext uri="{FF2B5EF4-FFF2-40B4-BE49-F238E27FC236}">
                <a16:creationId xmlns:a16="http://schemas.microsoft.com/office/drawing/2014/main" id="{3EAF13BB-ED03-588A-7493-19A20284D82B}"/>
              </a:ext>
            </a:extLst>
          </p:cNvPr>
          <p:cNvSpPr/>
          <p:nvPr/>
        </p:nvSpPr>
        <p:spPr>
          <a:xfrm rot="10800000">
            <a:off x="9370279" y="2549586"/>
            <a:ext cx="600977" cy="784104"/>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BE"/>
          </a:p>
        </p:txBody>
      </p:sp>
      <p:sp>
        <p:nvSpPr>
          <p:cNvPr id="5" name="Tekstvak 4">
            <a:extLst>
              <a:ext uri="{FF2B5EF4-FFF2-40B4-BE49-F238E27FC236}">
                <a16:creationId xmlns:a16="http://schemas.microsoft.com/office/drawing/2014/main" id="{DCAA8C8F-4A3B-51EC-9111-D18478F753CC}"/>
              </a:ext>
            </a:extLst>
          </p:cNvPr>
          <p:cNvSpPr txBox="1"/>
          <p:nvPr/>
        </p:nvSpPr>
        <p:spPr>
          <a:xfrm>
            <a:off x="9382420" y="4912716"/>
            <a:ext cx="1020932" cy="369332"/>
          </a:xfrm>
          <a:prstGeom prst="rect">
            <a:avLst/>
          </a:prstGeom>
          <a:noFill/>
        </p:spPr>
        <p:txBody>
          <a:bodyPr wrap="square" rtlCol="0">
            <a:spAutoFit/>
          </a:bodyPr>
          <a:lstStyle/>
          <a:p>
            <a:r>
              <a:rPr lang="nl-BE" dirty="0"/>
              <a:t>9v – 12v</a:t>
            </a:r>
          </a:p>
        </p:txBody>
      </p:sp>
    </p:spTree>
    <p:extLst>
      <p:ext uri="{BB962C8B-B14F-4D97-AF65-F5344CB8AC3E}">
        <p14:creationId xmlns:p14="http://schemas.microsoft.com/office/powerpoint/2010/main" val="3624244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
            <a:extLst>
              <a:ext uri="{FF2B5EF4-FFF2-40B4-BE49-F238E27FC236}">
                <a16:creationId xmlns:a16="http://schemas.microsoft.com/office/drawing/2014/main" id="{96D8B588-F981-A206-FD0A-3A46AA7AC993}"/>
              </a:ext>
            </a:extLst>
          </p:cNvPr>
          <p:cNvSpPr>
            <a:spLocks noGrp="1"/>
          </p:cNvSpPr>
          <p:nvPr>
            <p:ph type="ctrTitle"/>
          </p:nvPr>
        </p:nvSpPr>
        <p:spPr>
          <a:xfrm>
            <a:off x="859498" y="854538"/>
            <a:ext cx="4567608" cy="3566160"/>
          </a:xfrm>
        </p:spPr>
        <p:txBody>
          <a:bodyPr anchor="b">
            <a:normAutofit/>
          </a:bodyPr>
          <a:lstStyle/>
          <a:p>
            <a:r>
              <a:rPr lang="nl-BE" dirty="0"/>
              <a:t>Hoe werkt het?</a:t>
            </a:r>
          </a:p>
        </p:txBody>
      </p:sp>
      <p:sp>
        <p:nvSpPr>
          <p:cNvPr id="29" name="Subtitle 2">
            <a:extLst>
              <a:ext uri="{FF2B5EF4-FFF2-40B4-BE49-F238E27FC236}">
                <a16:creationId xmlns:a16="http://schemas.microsoft.com/office/drawing/2014/main" id="{97842E1A-E313-A81E-0603-FED04D8A988B}"/>
              </a:ext>
            </a:extLst>
          </p:cNvPr>
          <p:cNvSpPr>
            <a:spLocks noGrp="1"/>
          </p:cNvSpPr>
          <p:nvPr>
            <p:ph type="subTitle" idx="1"/>
          </p:nvPr>
        </p:nvSpPr>
        <p:spPr>
          <a:xfrm>
            <a:off x="859498" y="4420698"/>
            <a:ext cx="4850474" cy="1143000"/>
          </a:xfrm>
        </p:spPr>
        <p:txBody>
          <a:bodyPr/>
          <a:lstStyle/>
          <a:p>
            <a:endParaRPr lang="nl-BE" dirty="0"/>
          </a:p>
        </p:txBody>
      </p:sp>
      <p:pic>
        <p:nvPicPr>
          <p:cNvPr id="12" name="Picture Placeholder 6" descr="A calculator with different colored buttons&#10;&#10;Description automatically generated with low confidence">
            <a:extLst>
              <a:ext uri="{FF2B5EF4-FFF2-40B4-BE49-F238E27FC236}">
                <a16:creationId xmlns:a16="http://schemas.microsoft.com/office/drawing/2014/main" id="{7086ABC9-C610-E491-B52D-69D62FF2B19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888" b="888"/>
          <a:stretch>
            <a:fillRect/>
          </a:stretch>
        </p:blipFill>
        <p:spPr>
          <a:xfrm>
            <a:off x="4930163" y="-98425"/>
            <a:ext cx="7261837" cy="6877457"/>
          </a:xfrm>
        </p:spPr>
      </p:pic>
    </p:spTree>
    <p:extLst>
      <p:ext uri="{BB962C8B-B14F-4D97-AF65-F5344CB8AC3E}">
        <p14:creationId xmlns:p14="http://schemas.microsoft.com/office/powerpoint/2010/main" val="163226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a:extLst>
              <a:ext uri="{FF2B5EF4-FFF2-40B4-BE49-F238E27FC236}">
                <a16:creationId xmlns:a16="http://schemas.microsoft.com/office/drawing/2014/main" id="{1027AC66-7AC5-2908-4DB5-CF53468CF9A3}"/>
              </a:ext>
            </a:extLst>
          </p:cNvPr>
          <p:cNvSpPr>
            <a:spLocks noGrp="1"/>
          </p:cNvSpPr>
          <p:nvPr>
            <p:ph type="title"/>
          </p:nvPr>
        </p:nvSpPr>
        <p:spPr>
          <a:xfrm>
            <a:off x="932329" y="893729"/>
            <a:ext cx="10452849" cy="910492"/>
          </a:xfrm>
        </p:spPr>
        <p:txBody>
          <a:bodyPr/>
          <a:lstStyle/>
          <a:p>
            <a:r>
              <a:rPr lang="nl-BE" dirty="0"/>
              <a:t>Inlogen</a:t>
            </a:r>
          </a:p>
        </p:txBody>
      </p:sp>
      <p:pic>
        <p:nvPicPr>
          <p:cNvPr id="20" name="Content Placeholder 19" descr="A picture containing text, screenshot, diagram&#10;&#10;Description automatically generated">
            <a:extLst>
              <a:ext uri="{FF2B5EF4-FFF2-40B4-BE49-F238E27FC236}">
                <a16:creationId xmlns:a16="http://schemas.microsoft.com/office/drawing/2014/main" id="{D70E181C-61C5-C229-C026-7190BEAB34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7776" y="1559455"/>
            <a:ext cx="9216447" cy="4404816"/>
          </a:xfrm>
        </p:spPr>
      </p:pic>
      <p:cxnSp>
        <p:nvCxnSpPr>
          <p:cNvPr id="3" name="Straight Arrow Connector 2">
            <a:extLst>
              <a:ext uri="{FF2B5EF4-FFF2-40B4-BE49-F238E27FC236}">
                <a16:creationId xmlns:a16="http://schemas.microsoft.com/office/drawing/2014/main" id="{355D8699-DF94-A300-898B-215F06DB6593}"/>
              </a:ext>
            </a:extLst>
          </p:cNvPr>
          <p:cNvCxnSpPr>
            <a:cxnSpLocks/>
          </p:cNvCxnSpPr>
          <p:nvPr/>
        </p:nvCxnSpPr>
        <p:spPr>
          <a:xfrm flipV="1">
            <a:off x="9225481" y="4182700"/>
            <a:ext cx="0" cy="298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93496"/>
      </p:ext>
    </p:extLst>
  </p:cSld>
  <p:clrMapOvr>
    <a:masterClrMapping/>
  </p:clrMapOvr>
</p:sld>
</file>

<file path=ppt/theme/theme1.xml><?xml version="1.0" encoding="utf-8"?>
<a:theme xmlns:a="http://schemas.openxmlformats.org/drawingml/2006/main" name="RetrospectVTI">
  <a:themeElements>
    <a:clrScheme name="GOLD AND SILVER">
      <a:dk1>
        <a:srgbClr val="000000"/>
      </a:dk1>
      <a:lt1>
        <a:srgbClr val="FFFFFF"/>
      </a:lt1>
      <a:dk2>
        <a:srgbClr val="464646"/>
      </a:dk2>
      <a:lt2>
        <a:srgbClr val="FFFFFF"/>
      </a:lt2>
      <a:accent1>
        <a:srgbClr val="C4AE75"/>
      </a:accent1>
      <a:accent2>
        <a:srgbClr val="A9A9A9"/>
      </a:accent2>
      <a:accent3>
        <a:srgbClr val="5E5E5E"/>
      </a:accent3>
      <a:accent4>
        <a:srgbClr val="424242"/>
      </a:accent4>
      <a:accent5>
        <a:srgbClr val="212121"/>
      </a:accent5>
      <a:accent6>
        <a:srgbClr val="D5D5D5"/>
      </a:accent6>
      <a:hlink>
        <a:srgbClr val="C1AA73"/>
      </a:hlink>
      <a:folHlink>
        <a:srgbClr val="79797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2167451_TF11344857" id="{CB10CAD3-0F2D-4C83-9CD3-3E5E12E6B910}" vid="{836E9C6B-28E1-4294-BA9E-7A50812731A4}"/>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Geometrische presentatie voor vergaderingen</Template>
  <TotalTime>174</TotalTime>
  <Words>164</Words>
  <Application>Microsoft Office PowerPoint</Application>
  <PresentationFormat>Widescreen</PresentationFormat>
  <Paragraphs>81</Paragraphs>
  <Slides>13</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Garamond</vt:lpstr>
      <vt:lpstr>RetrospectVTI</vt:lpstr>
      <vt:lpstr>DIGITAL SCRAMBLEPAD</vt:lpstr>
      <vt:lpstr>Overzicht</vt:lpstr>
      <vt:lpstr>DIGITAL SCRAMBLEPAD</vt:lpstr>
      <vt:lpstr>Waarom is het veiliger?</vt:lpstr>
      <vt:lpstr>Software</vt:lpstr>
      <vt:lpstr>Database</vt:lpstr>
      <vt:lpstr>Hardware</vt:lpstr>
      <vt:lpstr>Hoe werkt het?</vt:lpstr>
      <vt:lpstr>Inlogen</vt:lpstr>
      <vt:lpstr>Verificatie</vt:lpstr>
      <vt:lpstr>Toepassingen</vt:lpstr>
      <vt:lpstr>PowerPoint Presentation</vt:lpstr>
      <vt:lpstr>Bedankt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SCRAMBLEPAD</dc:title>
  <dc:creator>CruZx microsoft</dc:creator>
  <cp:lastModifiedBy>André da Cruz Ribeiro</cp:lastModifiedBy>
  <cp:revision>11</cp:revision>
  <dcterms:created xsi:type="dcterms:W3CDTF">2023-06-01T19:02:39Z</dcterms:created>
  <dcterms:modified xsi:type="dcterms:W3CDTF">2023-06-07T15:16:00Z</dcterms:modified>
</cp:coreProperties>
</file>