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6"/>
  </p:notesMasterIdLst>
  <p:handoutMasterIdLst>
    <p:handoutMasterId r:id="rId17"/>
  </p:handoutMasterIdLst>
  <p:sldIdLst>
    <p:sldId id="2549" r:id="rId2"/>
    <p:sldId id="2554" r:id="rId3"/>
    <p:sldId id="2553" r:id="rId4"/>
    <p:sldId id="2561" r:id="rId5"/>
    <p:sldId id="2565" r:id="rId6"/>
    <p:sldId id="2562" r:id="rId7"/>
    <p:sldId id="2563" r:id="rId8"/>
    <p:sldId id="2564" r:id="rId9"/>
    <p:sldId id="2566" r:id="rId10"/>
    <p:sldId id="2574" r:id="rId11"/>
    <p:sldId id="2559" r:id="rId12"/>
    <p:sldId id="2571" r:id="rId13"/>
    <p:sldId id="2573" r:id="rId14"/>
    <p:sldId id="2560" r:id="rId15"/>
  </p:sldIdLst>
  <p:sldSz cx="12192000" cy="6858000"/>
  <p:notesSz cx="6858000" cy="9144000"/>
  <p:defaultTextStyle>
    <a:defPPr rtl="0">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45EFF3-CF9B-4A42-9967-F148AE1C21AB}">
          <p14:sldIdLst>
            <p14:sldId id="2549"/>
            <p14:sldId id="2554"/>
            <p14:sldId id="2553"/>
            <p14:sldId id="2561"/>
            <p14:sldId id="2565"/>
            <p14:sldId id="2562"/>
            <p14:sldId id="2563"/>
            <p14:sldId id="2564"/>
            <p14:sldId id="2566"/>
            <p14:sldId id="2574"/>
            <p14:sldId id="2559"/>
            <p14:sldId id="2571"/>
            <p14:sldId id="2573"/>
            <p14:sldId id="25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576E53-8FB5-4301-A803-9C0320BE0DC2}" v="348" dt="2023-06-01T21:39:23.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4" autoAdjust="0"/>
    <p:restoredTop sz="94630" autoAdjust="0"/>
  </p:normalViewPr>
  <p:slideViewPr>
    <p:cSldViewPr snapToGrid="0">
      <p:cViewPr varScale="1">
        <p:scale>
          <a:sx n="106" d="100"/>
          <a:sy n="106" d="100"/>
        </p:scale>
        <p:origin x="792" y="108"/>
      </p:cViewPr>
      <p:guideLst/>
    </p:cSldViewPr>
  </p:slideViewPr>
  <p:notesTextViewPr>
    <p:cViewPr>
      <p:scale>
        <a:sx n="1" d="1"/>
        <a:sy n="1" d="1"/>
      </p:scale>
      <p:origin x="0" y="0"/>
    </p:cViewPr>
  </p:notesTextViewPr>
  <p:notesViewPr>
    <p:cSldViewPr snapToGrid="0">
      <p:cViewPr varScale="1">
        <p:scale>
          <a:sx n="88" d="100"/>
          <a:sy n="88" d="100"/>
        </p:scale>
        <p:origin x="274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2.xml.rels><?xml version="1.0" encoding="UTF-8" standalone="yes"?>
<Relationships xmlns="http://schemas.openxmlformats.org/package/2006/relationships"><Relationship Id="rId1"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1" loCatId="process" qsTypeId="urn:microsoft.com/office/officeart/2005/8/quickstyle/simple2" qsCatId="simple" csTypeId="urn:microsoft.com/office/officeart/2005/8/colors/accent1_2" csCatId="accent1" phldr="1"/>
      <dgm:spPr/>
      <dgm:t>
        <a:bodyPr rtlCol="0"/>
        <a:lstStyle/>
        <a:p>
          <a:pPr rtl="0"/>
          <a:endParaRPr lang="en-US"/>
        </a:p>
      </dgm:t>
    </dgm:pt>
    <dgm:pt modelId="{9DCEA5FC-4640-45AF-B712-7A4FD94AEF0D}">
      <dgm:prSet phldrT="[Text]" custT="1"/>
      <dgm:spPr/>
      <dgm:t>
        <a:bodyPr rtlCol="0"/>
        <a:lstStyle/>
        <a:p>
          <a:pPr rtl="0">
            <a:defRPr b="1"/>
          </a:pPr>
          <a:r>
            <a:rPr lang="nl-NL" sz="1600" noProof="0" dirty="0">
              <a:solidFill>
                <a:schemeClr val="bg1"/>
              </a:solidFill>
            </a:rPr>
            <a:t>Gebruikers Naam</a:t>
          </a:r>
        </a:p>
      </dgm:t>
    </dgm:pt>
    <dgm:pt modelId="{929A5FD9-0612-4B79-9B59-C3C36D34A069}" type="parTrans" cxnId="{DBD99269-D7F7-4B47-B17B-A5AE402751D9}">
      <dgm:prSet/>
      <dgm:spPr/>
      <dgm:t>
        <a:bodyPr rtlCol="0"/>
        <a:lstStyle/>
        <a:p>
          <a:pPr rtl="0"/>
          <a:endParaRPr lang="nl-NL" noProof="0" dirty="0">
            <a:solidFill>
              <a:schemeClr val="bg1"/>
            </a:solidFill>
          </a:endParaRPr>
        </a:p>
      </dgm:t>
    </dgm:pt>
    <dgm:pt modelId="{0A99745B-BB5C-49B3-A782-8DB57641F6C9}" type="sibTrans" cxnId="{DBD99269-D7F7-4B47-B17B-A5AE402751D9}">
      <dgm:prSet/>
      <dgm:spPr/>
      <dgm:t>
        <a:bodyPr rtlCol="0"/>
        <a:lstStyle/>
        <a:p>
          <a:pPr rtl="0"/>
          <a:endParaRPr lang="nl-NL" noProof="0" dirty="0">
            <a:solidFill>
              <a:schemeClr val="bg1"/>
            </a:solidFill>
          </a:endParaRPr>
        </a:p>
      </dgm:t>
    </dgm:pt>
    <dgm:pt modelId="{831701CF-77C7-46C0-A913-8CC39517BAB8}">
      <dgm:prSet phldrT="[Text]"/>
      <dgm:spPr/>
      <dgm:t>
        <a:bodyPr rtlCol="0"/>
        <a:lstStyle/>
        <a:p>
          <a:pPr rtl="0"/>
          <a:endParaRPr lang="nl-NL" noProof="0" dirty="0">
            <a:solidFill>
              <a:schemeClr val="bg1"/>
            </a:solidFill>
          </a:endParaRPr>
        </a:p>
      </dgm:t>
    </dgm:pt>
    <dgm:pt modelId="{13FBC60D-3EA6-4496-BA97-C1AE8C7F8961}" type="parTrans" cxnId="{39A11E5C-7A57-4117-A6DF-36000C29509C}">
      <dgm:prSet/>
      <dgm:spPr/>
      <dgm:t>
        <a:bodyPr rtlCol="0"/>
        <a:lstStyle/>
        <a:p>
          <a:pPr rtl="0"/>
          <a:endParaRPr lang="nl-NL" noProof="0" dirty="0">
            <a:solidFill>
              <a:schemeClr val="bg1"/>
            </a:solidFill>
          </a:endParaRPr>
        </a:p>
      </dgm:t>
    </dgm:pt>
    <dgm:pt modelId="{75156CDF-E17B-4DAD-AE37-EA44D7F37090}" type="sibTrans" cxnId="{39A11E5C-7A57-4117-A6DF-36000C29509C}">
      <dgm:prSet/>
      <dgm:spPr/>
      <dgm:t>
        <a:bodyPr rtlCol="0"/>
        <a:lstStyle/>
        <a:p>
          <a:pPr rtl="0"/>
          <a:endParaRPr lang="nl-NL" noProof="0" dirty="0">
            <a:solidFill>
              <a:schemeClr val="bg1"/>
            </a:solidFill>
          </a:endParaRPr>
        </a:p>
      </dgm:t>
    </dgm:pt>
    <dgm:pt modelId="{096A9AF0-0DAE-4EB3-B448-4501DA034F4A}">
      <dgm:prSet phldrT="[Text]" custT="1"/>
      <dgm:spPr/>
      <dgm:t>
        <a:bodyPr rtlCol="0"/>
        <a:lstStyle/>
        <a:p>
          <a:pPr rtl="0">
            <a:defRPr b="1"/>
          </a:pPr>
          <a:r>
            <a:rPr lang="nl-NL" sz="1600" noProof="0" dirty="0">
              <a:solidFill>
                <a:schemeClr val="bg1"/>
              </a:solidFill>
            </a:rPr>
            <a:t>Password</a:t>
          </a:r>
        </a:p>
      </dgm:t>
    </dgm:pt>
    <dgm:pt modelId="{8CE6ABD6-768E-42C8-9029-C3B5F278B21C}" type="parTrans" cxnId="{CA0753BD-DB60-4D68-8486-5B376B839B26}">
      <dgm:prSet/>
      <dgm:spPr/>
      <dgm:t>
        <a:bodyPr rtlCol="0"/>
        <a:lstStyle/>
        <a:p>
          <a:pPr rtl="0"/>
          <a:endParaRPr lang="nl-NL" noProof="0" dirty="0">
            <a:solidFill>
              <a:schemeClr val="bg1"/>
            </a:solidFill>
          </a:endParaRPr>
        </a:p>
      </dgm:t>
    </dgm:pt>
    <dgm:pt modelId="{6B0D7DA9-E6ED-4137-9716-F48BF62327A8}" type="sibTrans" cxnId="{CA0753BD-DB60-4D68-8486-5B376B839B26}">
      <dgm:prSet/>
      <dgm:spPr/>
      <dgm:t>
        <a:bodyPr rtlCol="0"/>
        <a:lstStyle/>
        <a:p>
          <a:pPr rtl="0"/>
          <a:endParaRPr lang="nl-NL" noProof="0" dirty="0">
            <a:solidFill>
              <a:schemeClr val="bg1"/>
            </a:solidFill>
          </a:endParaRPr>
        </a:p>
      </dgm:t>
    </dgm:pt>
    <dgm:pt modelId="{CA6B1BA0-B2FC-48AD-8EDA-F4AAA4AF2782}">
      <dgm:prSet custT="1"/>
      <dgm:spPr/>
      <dgm:t>
        <a:bodyPr rtlCol="0"/>
        <a:lstStyle/>
        <a:p>
          <a:pPr rtl="0">
            <a:defRPr b="1"/>
          </a:pPr>
          <a:r>
            <a:rPr lang="nl-NL" sz="1600" noProof="0" dirty="0">
              <a:solidFill>
                <a:schemeClr val="bg1"/>
              </a:solidFill>
            </a:rPr>
            <a:t>Minimum</a:t>
          </a:r>
          <a:r>
            <a:rPr lang="nl-NL" sz="1600" baseline="0" noProof="0" dirty="0">
              <a:solidFill>
                <a:schemeClr val="bg1"/>
              </a:solidFill>
            </a:rPr>
            <a:t> rang van deur</a:t>
          </a:r>
          <a:endParaRPr lang="nl-NL" sz="1600" noProof="0" dirty="0">
            <a:solidFill>
              <a:schemeClr val="bg1"/>
            </a:solidFill>
          </a:endParaRPr>
        </a:p>
      </dgm:t>
    </dgm:pt>
    <dgm:pt modelId="{D7D3AA07-BCB9-4212-A556-E90870FB1413}" type="parTrans" cxnId="{CD6B6EE8-3813-4EF1-BFEC-C005A3326D63}">
      <dgm:prSet/>
      <dgm:spPr/>
      <dgm:t>
        <a:bodyPr rtlCol="0"/>
        <a:lstStyle/>
        <a:p>
          <a:pPr rtl="0"/>
          <a:endParaRPr lang="nl-NL" noProof="0" dirty="0">
            <a:solidFill>
              <a:schemeClr val="bg1"/>
            </a:solidFill>
          </a:endParaRPr>
        </a:p>
      </dgm:t>
    </dgm:pt>
    <dgm:pt modelId="{39FB540D-D808-4040-9A37-0AC474C0212F}" type="sibTrans" cxnId="{CD6B6EE8-3813-4EF1-BFEC-C005A3326D63}">
      <dgm:prSet/>
      <dgm:spPr/>
      <dgm:t>
        <a:bodyPr rtlCol="0"/>
        <a:lstStyle/>
        <a:p>
          <a:pPr rtl="0"/>
          <a:endParaRPr lang="nl-NL" noProof="0" dirty="0">
            <a:solidFill>
              <a:schemeClr val="bg1"/>
            </a:solidFill>
          </a:endParaRPr>
        </a:p>
      </dgm:t>
    </dgm:pt>
    <dgm:pt modelId="{92921081-529B-4D1C-83A4-C416BB4C5224}">
      <dgm:prSet/>
      <dgm:spPr/>
      <dgm:t>
        <a:bodyPr rtlCol="0"/>
        <a:lstStyle/>
        <a:p>
          <a:pPr rtl="0"/>
          <a:endParaRPr lang="nl-NL" noProof="0" dirty="0">
            <a:solidFill>
              <a:schemeClr val="bg1"/>
            </a:solidFill>
          </a:endParaRPr>
        </a:p>
      </dgm:t>
    </dgm:pt>
    <dgm:pt modelId="{5AD2C2F8-A1D7-469B-93D8-B578BEFE51F8}" type="parTrans" cxnId="{B05C4C7C-FEB8-4825-98A0-C38D3021918A}">
      <dgm:prSet/>
      <dgm:spPr/>
      <dgm:t>
        <a:bodyPr rtlCol="0"/>
        <a:lstStyle/>
        <a:p>
          <a:pPr rtl="0"/>
          <a:endParaRPr lang="nl-NL" noProof="0" dirty="0">
            <a:solidFill>
              <a:schemeClr val="bg1"/>
            </a:solidFill>
          </a:endParaRPr>
        </a:p>
      </dgm:t>
    </dgm:pt>
    <dgm:pt modelId="{ECC13403-1F53-4ED4-AE4F-334EEC7C8710}" type="sibTrans" cxnId="{B05C4C7C-FEB8-4825-98A0-C38D3021918A}">
      <dgm:prSet/>
      <dgm:spPr/>
      <dgm:t>
        <a:bodyPr rtlCol="0"/>
        <a:lstStyle/>
        <a:p>
          <a:pPr rtl="0"/>
          <a:endParaRPr lang="nl-NL" noProof="0" dirty="0">
            <a:solidFill>
              <a:schemeClr val="bg1"/>
            </a:solidFill>
          </a:endParaRPr>
        </a:p>
      </dgm:t>
    </dgm:pt>
    <dgm:pt modelId="{3CB04A44-4013-4CA7-90FD-29AFC3C15E37}">
      <dgm:prSet/>
      <dgm:spPr/>
      <dgm:t>
        <a:bodyPr rtlCol="0"/>
        <a:lstStyle/>
        <a:p>
          <a:pPr rtl="0"/>
          <a:endParaRPr lang="nl-NL" noProof="0" dirty="0">
            <a:solidFill>
              <a:schemeClr val="bg1"/>
            </a:solidFill>
          </a:endParaRPr>
        </a:p>
      </dgm:t>
    </dgm:pt>
    <dgm:pt modelId="{ECEE936A-E3CC-4209-BECC-1CD0C85A2B72}" type="parTrans" cxnId="{24A8F052-3377-4BA4-8C62-CCF5039C85D7}">
      <dgm:prSet/>
      <dgm:spPr/>
      <dgm:t>
        <a:bodyPr rtlCol="0"/>
        <a:lstStyle/>
        <a:p>
          <a:pPr rtl="0"/>
          <a:endParaRPr lang="nl-NL" noProof="0" dirty="0">
            <a:solidFill>
              <a:schemeClr val="bg1"/>
            </a:solidFill>
          </a:endParaRPr>
        </a:p>
      </dgm:t>
    </dgm:pt>
    <dgm:pt modelId="{D7A8F7A0-47A3-4464-B3B7-E0806DF46627}" type="sibTrans" cxnId="{24A8F052-3377-4BA4-8C62-CCF5039C85D7}">
      <dgm:prSet/>
      <dgm:spPr/>
      <dgm:t>
        <a:bodyPr rtlCol="0"/>
        <a:lstStyle/>
        <a:p>
          <a:pPr rtl="0"/>
          <a:endParaRPr lang="nl-NL" noProof="0" dirty="0">
            <a:solidFill>
              <a:schemeClr val="bg1"/>
            </a:solidFill>
          </a:endParaRPr>
        </a:p>
      </dgm:t>
    </dgm:pt>
    <dgm:pt modelId="{212ADAAB-D5CB-4BBC-8DAF-7340FD334994}">
      <dgm:prSet custT="1"/>
      <dgm:spPr/>
      <dgm:t>
        <a:bodyPr rtlCol="0"/>
        <a:lstStyle/>
        <a:p>
          <a:pPr rtl="0">
            <a:defRPr b="1"/>
          </a:pPr>
          <a:r>
            <a:rPr lang="nl-NL" sz="1600" noProof="0" dirty="0">
              <a:solidFill>
                <a:schemeClr val="bg1"/>
              </a:solidFill>
            </a:rPr>
            <a:t>Alles correct?</a:t>
          </a:r>
        </a:p>
      </dgm:t>
    </dgm:pt>
    <dgm:pt modelId="{45F6D312-A686-491E-95E3-EFB9640CC472}" type="parTrans" cxnId="{C8C7266C-2A0C-476A-85B3-F12BE2521F4C}">
      <dgm:prSet/>
      <dgm:spPr/>
      <dgm:t>
        <a:bodyPr rtlCol="0"/>
        <a:lstStyle/>
        <a:p>
          <a:pPr rtl="0"/>
          <a:endParaRPr lang="nl-NL" noProof="0" dirty="0">
            <a:solidFill>
              <a:schemeClr val="bg1"/>
            </a:solidFill>
          </a:endParaRPr>
        </a:p>
      </dgm:t>
    </dgm:pt>
    <dgm:pt modelId="{AB2787E4-2A8B-428D-A4AE-2B14DCFFC4E7}" type="sibTrans" cxnId="{C8C7266C-2A0C-476A-85B3-F12BE2521F4C}">
      <dgm:prSet/>
      <dgm:spPr/>
      <dgm:t>
        <a:bodyPr rtlCol="0"/>
        <a:lstStyle/>
        <a:p>
          <a:pPr rtl="0"/>
          <a:endParaRPr lang="nl-NL" noProof="0" dirty="0">
            <a:solidFill>
              <a:schemeClr val="bg1"/>
            </a:solidFill>
          </a:endParaRPr>
        </a:p>
      </dgm:t>
    </dgm:pt>
    <dgm:pt modelId="{2AEE5C11-34AE-4EB7-8907-9BED418EA471}">
      <dgm:prSet/>
      <dgm:spPr/>
      <dgm:t>
        <a:bodyPr rtlCol="0"/>
        <a:lstStyle/>
        <a:p>
          <a:pPr rtl="0"/>
          <a:r>
            <a:rPr lang="nl-NL" noProof="0" dirty="0">
              <a:solidFill>
                <a:schemeClr val="bg1"/>
              </a:solidFill>
            </a:rPr>
            <a:t>Deur</a:t>
          </a:r>
          <a:r>
            <a:rPr lang="nl-NL" baseline="0" noProof="0" dirty="0">
              <a:solidFill>
                <a:schemeClr val="bg1"/>
              </a:solidFill>
            </a:rPr>
            <a:t> open!</a:t>
          </a:r>
          <a:endParaRPr lang="nl-NL" noProof="0" dirty="0">
            <a:solidFill>
              <a:schemeClr val="bg1"/>
            </a:solidFill>
          </a:endParaRPr>
        </a:p>
      </dgm:t>
    </dgm:pt>
    <dgm:pt modelId="{2E14AD1F-C7EA-45AE-ADC0-0EE92A6516CB}" type="parTrans" cxnId="{DD687B5C-28C8-4088-99B8-D375C5FDAE4A}">
      <dgm:prSet/>
      <dgm:spPr/>
      <dgm:t>
        <a:bodyPr rtlCol="0"/>
        <a:lstStyle/>
        <a:p>
          <a:pPr rtl="0"/>
          <a:endParaRPr lang="nl-NL" noProof="0" dirty="0">
            <a:solidFill>
              <a:schemeClr val="bg1"/>
            </a:solidFill>
          </a:endParaRPr>
        </a:p>
      </dgm:t>
    </dgm:pt>
    <dgm:pt modelId="{F36FDDA0-6B91-47CB-8114-B6F076E55FC8}" type="sibTrans" cxnId="{DD687B5C-28C8-4088-99B8-D375C5FDAE4A}">
      <dgm:prSet/>
      <dgm:spPr/>
      <dgm:t>
        <a:bodyPr rtlCol="0"/>
        <a:lstStyle/>
        <a:p>
          <a:pPr rtl="0"/>
          <a:endParaRPr lang="nl-NL" noProof="0" dirty="0">
            <a:solidFill>
              <a:schemeClr val="bg1"/>
            </a:solidFill>
          </a:endParaRPr>
        </a:p>
      </dgm:t>
    </dgm:pt>
    <dgm:pt modelId="{A2560FD2-F12F-4A06-A96F-B86674952111}">
      <dgm:prSet/>
      <dgm:spPr/>
      <dgm:t>
        <a:bodyPr rtlCol="0"/>
        <a:lstStyle/>
        <a:p>
          <a:pPr rtl="0">
            <a:defRPr b="1"/>
          </a:pPr>
          <a:r>
            <a:rPr lang="nl-NL" b="0" i="0" noProof="0" dirty="0">
              <a:solidFill>
                <a:schemeClr val="bg1"/>
              </a:solidFill>
            </a:rPr>
            <a:t>Dicht na 5 seconde</a:t>
          </a:r>
        </a:p>
      </dgm:t>
    </dgm:pt>
    <dgm:pt modelId="{96173659-138A-4A00-AE0B-9063EA9393A6}" type="parTrans" cxnId="{F9D8B584-9399-4A2B-8ADC-F71293A4822C}">
      <dgm:prSet/>
      <dgm:spPr/>
      <dgm:t>
        <a:bodyPr rtlCol="0"/>
        <a:lstStyle/>
        <a:p>
          <a:pPr rtl="0"/>
          <a:endParaRPr lang="nl-NL" noProof="0" dirty="0">
            <a:solidFill>
              <a:schemeClr val="bg1"/>
            </a:solidFill>
          </a:endParaRPr>
        </a:p>
      </dgm:t>
    </dgm:pt>
    <dgm:pt modelId="{D3C3BC3F-2256-4FBC-AFA5-0D035E3EACD7}" type="sibTrans" cxnId="{F9D8B584-9399-4A2B-8ADC-F71293A4822C}">
      <dgm:prSet/>
      <dgm:spPr/>
      <dgm:t>
        <a:bodyPr rtlCol="0"/>
        <a:lstStyle/>
        <a:p>
          <a:pPr rtl="0"/>
          <a:endParaRPr lang="nl-NL" noProof="0" dirty="0">
            <a:solidFill>
              <a:schemeClr val="bg1"/>
            </a:solidFill>
          </a:endParaRPr>
        </a:p>
      </dgm:t>
    </dgm:pt>
    <dgm:pt modelId="{683CC5F6-E9B5-49F2-909E-A68D38896308}">
      <dgm:prSet custT="1"/>
      <dgm:spPr/>
      <dgm:t>
        <a:bodyPr rtlCol="0"/>
        <a:lstStyle/>
        <a:p>
          <a:pPr rtl="0">
            <a:defRPr b="1"/>
          </a:pPr>
          <a:r>
            <a:rPr lang="nl-NL" sz="1600" b="0" i="0" noProof="0" dirty="0">
              <a:solidFill>
                <a:schemeClr val="bg1"/>
              </a:solidFill>
            </a:rPr>
            <a:t>Rang van gebruiker</a:t>
          </a:r>
        </a:p>
      </dgm:t>
    </dgm:pt>
    <dgm:pt modelId="{4C61DDEE-8BBF-4CBF-B066-7E60B6DF0A11}" type="sibTrans" cxnId="{59786CF9-070F-4821-A4E9-D33DB930D8D2}">
      <dgm:prSet/>
      <dgm:spPr/>
      <dgm:t>
        <a:bodyPr rtlCol="0"/>
        <a:lstStyle/>
        <a:p>
          <a:pPr rtl="0"/>
          <a:endParaRPr lang="nl-NL" noProof="0" dirty="0">
            <a:solidFill>
              <a:schemeClr val="bg1"/>
            </a:solidFill>
          </a:endParaRPr>
        </a:p>
      </dgm:t>
    </dgm:pt>
    <dgm:pt modelId="{15BFC747-B881-4328-BFBE-9BC128388CC6}" type="parTrans" cxnId="{59786CF9-070F-4821-A4E9-D33DB930D8D2}">
      <dgm:prSet/>
      <dgm:spPr/>
      <dgm:t>
        <a:bodyPr rtlCol="0"/>
        <a:lstStyle/>
        <a:p>
          <a:pPr rtl="0"/>
          <a:endParaRPr lang="nl-NL" noProof="0" dirty="0">
            <a:solidFill>
              <a:schemeClr val="bg1"/>
            </a:solidFill>
          </a:endParaRPr>
        </a:p>
      </dgm:t>
    </dgm:pt>
    <dgm:pt modelId="{4EA069F3-397F-40D5-94A6-32C3E355C277}">
      <dgm:prSet/>
      <dgm:spPr/>
      <dgm:t>
        <a:bodyPr rtlCol="0" anchor="t"/>
        <a:lstStyle/>
        <a:p>
          <a:pPr rtl="0"/>
          <a:endParaRPr lang="nl-NL" i="1" noProof="0" dirty="0">
            <a:solidFill>
              <a:schemeClr val="bg1"/>
            </a:solidFill>
          </a:endParaRPr>
        </a:p>
      </dgm:t>
    </dgm:pt>
    <dgm:pt modelId="{2F99115B-608E-4E08-A503-B74879A76D07}" type="parTrans" cxnId="{BC5A70C8-9D97-4922-BCDB-6316D191C527}">
      <dgm:prSet/>
      <dgm:spPr/>
      <dgm:t>
        <a:bodyPr rtlCol="0"/>
        <a:lstStyle/>
        <a:p>
          <a:pPr rtl="0"/>
          <a:endParaRPr lang="nl-NL" noProof="0" dirty="0">
            <a:solidFill>
              <a:schemeClr val="bg1"/>
            </a:solidFill>
          </a:endParaRPr>
        </a:p>
      </dgm:t>
    </dgm:pt>
    <dgm:pt modelId="{E94D5EF7-F47C-476C-A5FE-1C35261B578A}" type="sibTrans" cxnId="{BC5A70C8-9D97-4922-BCDB-6316D191C527}">
      <dgm:prSet/>
      <dgm:spPr/>
      <dgm:t>
        <a:bodyPr rtlCol="0"/>
        <a:lstStyle/>
        <a:p>
          <a:pPr rtl="0"/>
          <a:endParaRPr lang="nl-NL" noProof="0" dirty="0">
            <a:solidFill>
              <a:schemeClr val="bg1"/>
            </a:solidFill>
          </a:endParaRPr>
        </a:p>
      </dgm:t>
    </dgm:pt>
    <dgm:pt modelId="{1E529C6E-C939-479A-A075-9E9B02837B50}">
      <dgm:prSet/>
      <dgm:spPr/>
      <dgm:t>
        <a:bodyPr rtlCol="0" anchor="b"/>
        <a:lstStyle/>
        <a:p>
          <a:pPr rtl="0"/>
          <a:endParaRPr lang="nl-NL" noProof="0" dirty="0">
            <a:solidFill>
              <a:schemeClr val="bg1"/>
            </a:solidFill>
          </a:endParaRPr>
        </a:p>
      </dgm:t>
    </dgm:pt>
    <dgm:pt modelId="{46B3C017-F97A-4640-992A-33AEE06B2EFC}" type="parTrans" cxnId="{99746BB5-7122-43B8-8680-CF610F03585C}">
      <dgm:prSet/>
      <dgm:spPr/>
      <dgm:t>
        <a:bodyPr rtlCol="0"/>
        <a:lstStyle/>
        <a:p>
          <a:pPr rtl="0"/>
          <a:endParaRPr lang="nl-NL" noProof="0" dirty="0">
            <a:solidFill>
              <a:schemeClr val="bg1"/>
            </a:solidFill>
          </a:endParaRPr>
        </a:p>
      </dgm:t>
    </dgm:pt>
    <dgm:pt modelId="{192E80CB-2667-481C-8244-6EC4AEED1BC2}" type="sibTrans" cxnId="{99746BB5-7122-43B8-8680-CF610F03585C}">
      <dgm:prSet/>
      <dgm:spPr/>
      <dgm:t>
        <a:bodyPr rtlCol="0"/>
        <a:lstStyle/>
        <a:p>
          <a:pPr rtl="0"/>
          <a:endParaRPr lang="nl-NL" noProof="0" dirty="0">
            <a:solidFill>
              <a:schemeClr val="bg1"/>
            </a:solidFill>
          </a:endParaRPr>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7" custFlipVert="1" custSzY="105708"/>
      <dgm:spPr>
        <a:prstGeom prst="homePlate">
          <a:avLst/>
        </a:prstGeom>
        <a:solidFill>
          <a:schemeClr val="accent5">
            <a:alpha val="90000"/>
          </a:schemeClr>
        </a:solidFill>
        <a:ln>
          <a:noFill/>
        </a:ln>
      </dgm:spPr>
    </dgm:pt>
    <dgm:pt modelId="{46A6B157-7198-41C4-9D25-C4F8885F1B6F}" type="pres">
      <dgm:prSet presAssocID="{63085546-7C7C-4B3E-ABEB-2669F1A65FB2}" presName="nodes" presStyleCnt="0">
        <dgm:presLayoutVars>
          <dgm:chMax/>
          <dgm:chPref/>
          <dgm:animLvl val="lvl"/>
        </dgm:presLayoutVars>
      </dgm:prSet>
      <dgm:spPr/>
    </dgm:pt>
    <dgm:pt modelId="{578E6A06-6F61-48BD-9F1A-48E731D6E26D}" type="pres">
      <dgm:prSet presAssocID="{9DCEA5FC-4640-45AF-B712-7A4FD94AEF0D}" presName="composite" presStyleCnt="0"/>
      <dgm:spPr/>
    </dgm:pt>
    <dgm:pt modelId="{9F727168-E825-43C1-AF50-41E115F59C0C}" type="pres">
      <dgm:prSet presAssocID="{9DCEA5FC-4640-45AF-B712-7A4FD94AEF0D}" presName="ConnectorPoint" presStyleLbl="lnNode1" presStyleIdx="0"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0C380CA5-521A-4949-A022-450DA9C217F5}" type="pres">
      <dgm:prSet presAssocID="{9DCEA5FC-4640-45AF-B712-7A4FD94AEF0D}" presName="DropPinPlaceHolder" presStyleCnt="0"/>
      <dgm:spPr/>
    </dgm:pt>
    <dgm:pt modelId="{19EF924A-339B-436A-9151-9C7B0B0377B9}" type="pres">
      <dgm:prSet presAssocID="{9DCEA5FC-4640-45AF-B712-7A4FD94AEF0D}" presName="DropPin" presStyleLbl="alignNode1" presStyleIdx="0" presStyleCnt="6"/>
      <dgm:spPr/>
    </dgm:pt>
    <dgm:pt modelId="{846B4BA4-33F0-43CE-A60E-B95E195AD5A9}" type="pres">
      <dgm:prSet presAssocID="{9DCEA5FC-4640-45AF-B712-7A4FD94AEF0D}" presName="Ellipse" presStyleLbl="fgAcc1" presStyleIdx="1" presStyleCnt="7"/>
      <dgm:spPr>
        <a:prstGeom prst="donut">
          <a:avLst/>
        </a:prstGeom>
      </dgm:spPr>
    </dgm:pt>
    <dgm:pt modelId="{A782CF5D-A585-4990-846A-5EDBD19A9BDB}" type="pres">
      <dgm:prSet presAssocID="{9DCEA5FC-4640-45AF-B712-7A4FD94AEF0D}" presName="L2TextContainer" presStyleLbl="revTx" presStyleIdx="0" presStyleCnt="12">
        <dgm:presLayoutVars>
          <dgm:bulletEnabled val="1"/>
        </dgm:presLayoutVars>
      </dgm:prSet>
      <dgm:spPr/>
    </dgm:pt>
    <dgm:pt modelId="{85C50C56-6DC8-4C47-8DBC-4FD6B1554AA4}" type="pres">
      <dgm:prSet presAssocID="{9DCEA5FC-4640-45AF-B712-7A4FD94AEF0D}" presName="L1TextContainer" presStyleLbl="revTx" presStyleIdx="1" presStyleCnt="12">
        <dgm:presLayoutVars>
          <dgm:chMax val="1"/>
          <dgm:chPref val="1"/>
          <dgm:bulletEnabled val="1"/>
        </dgm:presLayoutVars>
      </dgm:prSet>
      <dgm:spPr/>
    </dgm:pt>
    <dgm:pt modelId="{4F322B1B-F357-4BCD-BF34-8A0D705A1CE7}" type="pres">
      <dgm:prSet presAssocID="{9DCEA5FC-4640-45AF-B712-7A4FD94AEF0D}" presName="ConnectLine" presStyleLbl="sibTrans1D1" presStyleIdx="0" presStyleCnt="6"/>
      <dgm:spPr>
        <a:noFill/>
        <a:ln w="12700" cap="flat" cmpd="sng" algn="ctr">
          <a:solidFill>
            <a:schemeClr val="accent1">
              <a:hueOff val="0"/>
              <a:satOff val="0"/>
              <a:lumOff val="0"/>
              <a:alphaOff val="0"/>
            </a:schemeClr>
          </a:solidFill>
          <a:prstDash val="dash"/>
        </a:ln>
        <a:effectLst/>
      </dgm:spPr>
    </dgm:pt>
    <dgm:pt modelId="{9FF32B1E-94FD-475E-9959-8E0546070C5B}" type="pres">
      <dgm:prSet presAssocID="{9DCEA5FC-4640-45AF-B712-7A4FD94AEF0D}" presName="EmptyPlaceHolder" presStyleCnt="0"/>
      <dgm:spPr/>
    </dgm:pt>
    <dgm:pt modelId="{C9E000F5-B650-46EB-A3B0-FBA6593CE548}" type="pres">
      <dgm:prSet presAssocID="{0A99745B-BB5C-49B3-A782-8DB57641F6C9}" presName="spaceBetweenRectangles" presStyleCnt="0"/>
      <dgm:spPr/>
    </dgm:pt>
    <dgm:pt modelId="{64373A7D-C7A5-4C0C-9781-58743159539A}" type="pres">
      <dgm:prSet presAssocID="{096A9AF0-0DAE-4EB3-B448-4501DA034F4A}" presName="composite" presStyleCnt="0"/>
      <dgm:spPr/>
    </dgm:pt>
    <dgm:pt modelId="{B57996C3-16BE-4CEB-B9E2-6FFC42938F41}" type="pres">
      <dgm:prSet presAssocID="{096A9AF0-0DAE-4EB3-B448-4501DA034F4A}" presName="ConnectorPoint" presStyleLbl="lnNode1" presStyleIdx="1"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BC71368F-DA7E-405D-93AC-3A6767BF9FC6}" type="pres">
      <dgm:prSet presAssocID="{096A9AF0-0DAE-4EB3-B448-4501DA034F4A}" presName="DropPinPlaceHolder" presStyleCnt="0"/>
      <dgm:spPr/>
    </dgm:pt>
    <dgm:pt modelId="{5B4632EA-1574-417A-A3FA-D711159FBAD1}" type="pres">
      <dgm:prSet presAssocID="{096A9AF0-0DAE-4EB3-B448-4501DA034F4A}" presName="DropPin" presStyleLbl="alignNode1" presStyleIdx="1" presStyleCnt="6"/>
      <dgm:spPr/>
    </dgm:pt>
    <dgm:pt modelId="{032E0966-F86B-4BBD-BE80-8FAB861AF0E8}" type="pres">
      <dgm:prSet presAssocID="{096A9AF0-0DAE-4EB3-B448-4501DA034F4A}" presName="Ellipse" presStyleLbl="fgAcc1" presStyleIdx="2" presStyleCnt="7"/>
      <dgm:spPr>
        <a:prstGeom prst="donut">
          <a:avLst/>
        </a:prstGeom>
      </dgm:spPr>
    </dgm:pt>
    <dgm:pt modelId="{B608C5A1-CE9E-4410-9F2F-F714CC6AB069}" type="pres">
      <dgm:prSet presAssocID="{096A9AF0-0DAE-4EB3-B448-4501DA034F4A}" presName="L2TextContainer" presStyleLbl="revTx" presStyleIdx="2" presStyleCnt="12">
        <dgm:presLayoutVars>
          <dgm:bulletEnabled val="1"/>
        </dgm:presLayoutVars>
      </dgm:prSet>
      <dgm:spPr/>
    </dgm:pt>
    <dgm:pt modelId="{C1E34084-406C-48D5-88FE-7226282DBC49}" type="pres">
      <dgm:prSet presAssocID="{096A9AF0-0DAE-4EB3-B448-4501DA034F4A}" presName="L1TextContainer" presStyleLbl="revTx" presStyleIdx="3" presStyleCnt="12">
        <dgm:presLayoutVars>
          <dgm:chMax val="1"/>
          <dgm:chPref val="1"/>
          <dgm:bulletEnabled val="1"/>
        </dgm:presLayoutVars>
      </dgm:prSet>
      <dgm:spPr/>
    </dgm:pt>
    <dgm:pt modelId="{33168228-1414-4AAF-B7E5-C08A80BBB2F1}" type="pres">
      <dgm:prSet presAssocID="{096A9AF0-0DAE-4EB3-B448-4501DA034F4A}" presName="ConnectLine" presStyleLbl="sibTrans1D1" presStyleIdx="1" presStyleCnt="6"/>
      <dgm:spPr>
        <a:xfrm>
          <a:off x="1843314" y="2690813"/>
          <a:ext cx="0" cy="1592961"/>
        </a:xfrm>
        <a:prstGeom prst="line">
          <a:avLst/>
        </a:prstGeom>
      </dgm:spPr>
    </dgm:pt>
    <dgm:pt modelId="{C791BCDD-76D3-4E0E-98B9-0C4903CF0E94}" type="pres">
      <dgm:prSet presAssocID="{096A9AF0-0DAE-4EB3-B448-4501DA034F4A}" presName="EmptyPlaceHolder" presStyleCnt="0"/>
      <dgm:spPr/>
    </dgm:pt>
    <dgm:pt modelId="{3B1DA912-FDB7-4F73-8823-B30C56F7DE86}" type="pres">
      <dgm:prSet presAssocID="{6B0D7DA9-E6ED-4137-9716-F48BF62327A8}" presName="spaceBetweenRectangles" presStyleCnt="0"/>
      <dgm:spPr/>
    </dgm:pt>
    <dgm:pt modelId="{DCEEC7C0-6CAC-4153-B66A-D920E3B7F504}" type="pres">
      <dgm:prSet presAssocID="{683CC5F6-E9B5-49F2-909E-A68D38896308}" presName="composite" presStyleCnt="0"/>
      <dgm:spPr/>
    </dgm:pt>
    <dgm:pt modelId="{56361E50-9FEC-48AD-A369-C1A8379B35EC}" type="pres">
      <dgm:prSet presAssocID="{683CC5F6-E9B5-49F2-909E-A68D38896308}" presName="ConnectorPoint" presStyleLbl="lnNode1" presStyleIdx="2"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70AC7E27-D774-4261-A80F-683BBD09A81D}" type="pres">
      <dgm:prSet presAssocID="{683CC5F6-E9B5-49F2-909E-A68D38896308}" presName="DropPinPlaceHolder" presStyleCnt="0"/>
      <dgm:spPr/>
    </dgm:pt>
    <dgm:pt modelId="{7BC09B8D-1C75-4604-9F35-AEC078447C45}" type="pres">
      <dgm:prSet presAssocID="{683CC5F6-E9B5-49F2-909E-A68D38896308}" presName="DropPin" presStyleLbl="alignNode1" presStyleIdx="2" presStyleCnt="6"/>
      <dgm:spPr>
        <a:prstGeom prst="ellipse">
          <a:avLst/>
        </a:prstGeom>
      </dgm:spPr>
    </dgm:pt>
    <dgm:pt modelId="{DFE91A1F-E910-48AB-A4C9-128002268483}" type="pres">
      <dgm:prSet presAssocID="{683CC5F6-E9B5-49F2-909E-A68D38896308}" presName="Ellipse" presStyleLbl="fgAcc1" presStyleIdx="3" presStyleCnt="7"/>
      <dgm:spPr>
        <a:prstGeom prst="star12">
          <a:avLst/>
        </a:prstGeom>
      </dgm:spPr>
    </dgm:pt>
    <dgm:pt modelId="{FC8603F2-85FC-4134-978C-4054E468209C}" type="pres">
      <dgm:prSet presAssocID="{683CC5F6-E9B5-49F2-909E-A68D38896308}" presName="L2TextContainer" presStyleLbl="revTx" presStyleIdx="4" presStyleCnt="12">
        <dgm:presLayoutVars>
          <dgm:bulletEnabled val="1"/>
        </dgm:presLayoutVars>
      </dgm:prSet>
      <dgm:spPr/>
    </dgm:pt>
    <dgm:pt modelId="{4EB3AA5C-1289-44C6-9F3E-859ABA28E18F}" type="pres">
      <dgm:prSet presAssocID="{683CC5F6-E9B5-49F2-909E-A68D38896308}" presName="L1TextContainer" presStyleLbl="revTx" presStyleIdx="5" presStyleCnt="12">
        <dgm:presLayoutVars>
          <dgm:chMax val="1"/>
          <dgm:chPref val="1"/>
          <dgm:bulletEnabled val="1"/>
        </dgm:presLayoutVars>
      </dgm:prSet>
      <dgm:spPr/>
    </dgm:pt>
    <dgm:pt modelId="{0BB03C0E-97EC-4D66-9B09-35D689DAB28C}" type="pres">
      <dgm:prSet presAssocID="{683CC5F6-E9B5-49F2-909E-A68D38896308}" presName="ConnectLine" presStyleLbl="sibTrans1D1" presStyleIdx="2" presStyleCnt="6"/>
      <dgm:spPr>
        <a:noFill/>
        <a:ln w="12700" cap="flat" cmpd="sng" algn="ctr">
          <a:solidFill>
            <a:schemeClr val="accent1">
              <a:hueOff val="0"/>
              <a:satOff val="0"/>
              <a:lumOff val="0"/>
              <a:alphaOff val="0"/>
            </a:schemeClr>
          </a:solidFill>
          <a:prstDash val="dash"/>
        </a:ln>
        <a:effectLst/>
      </dgm:spPr>
    </dgm:pt>
    <dgm:pt modelId="{1A7A92CB-81F0-42D4-87BF-4008DEFA9CA8}" type="pres">
      <dgm:prSet presAssocID="{683CC5F6-E9B5-49F2-909E-A68D38896308}" presName="EmptyPlaceHolder" presStyleCnt="0"/>
      <dgm:spPr/>
    </dgm:pt>
    <dgm:pt modelId="{ABE3202B-256B-4398-8B41-CB40EDB06266}" type="pres">
      <dgm:prSet presAssocID="{4C61DDEE-8BBF-4CBF-B066-7E60B6DF0A11}" presName="spaceBetweenRectangles" presStyleCnt="0"/>
      <dgm:spPr/>
    </dgm:pt>
    <dgm:pt modelId="{B744CD57-FD23-4E62-9589-4CAC57B034E9}" type="pres">
      <dgm:prSet presAssocID="{CA6B1BA0-B2FC-48AD-8EDA-F4AAA4AF2782}" presName="composite" presStyleCnt="0"/>
      <dgm:spPr/>
    </dgm:pt>
    <dgm:pt modelId="{D891B168-1DA5-4124-931F-A51FCB8EFC11}" type="pres">
      <dgm:prSet presAssocID="{CA6B1BA0-B2FC-48AD-8EDA-F4AAA4AF2782}" presName="ConnectorPoint" presStyleLbl="lnNode1" presStyleIdx="3"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42206762-CD73-4F82-B16A-D168E2503215}" type="pres">
      <dgm:prSet presAssocID="{CA6B1BA0-B2FC-48AD-8EDA-F4AAA4AF2782}" presName="DropPinPlaceHolder" presStyleCnt="0"/>
      <dgm:spPr/>
    </dgm:pt>
    <dgm:pt modelId="{C0DBECBF-E3AA-450B-95D4-8349AA21B4F8}" type="pres">
      <dgm:prSet presAssocID="{CA6B1BA0-B2FC-48AD-8EDA-F4AAA4AF2782}" presName="DropPin" presStyleLbl="alignNode1" presStyleIdx="3" presStyleCnt="6"/>
      <dgm:spPr/>
    </dgm:pt>
    <dgm:pt modelId="{6EDDD44C-F5E4-49AD-B1D9-346B8B8AEE8F}" type="pres">
      <dgm:prSet presAssocID="{CA6B1BA0-B2FC-48AD-8EDA-F4AAA4AF2782}" presName="Ellipse" presStyleLbl="fgAcc1" presStyleIdx="4" presStyleCnt="7"/>
      <dgm:spPr>
        <a:prstGeom prst="donut">
          <a:avLst/>
        </a:prstGeom>
      </dgm:spPr>
    </dgm:pt>
    <dgm:pt modelId="{FE564261-183D-47F9-8E7E-BCFC5023A815}" type="pres">
      <dgm:prSet presAssocID="{CA6B1BA0-B2FC-48AD-8EDA-F4AAA4AF2782}" presName="L2TextContainer" presStyleLbl="revTx" presStyleIdx="6" presStyleCnt="12">
        <dgm:presLayoutVars>
          <dgm:bulletEnabled val="1"/>
        </dgm:presLayoutVars>
      </dgm:prSet>
      <dgm:spPr/>
    </dgm:pt>
    <dgm:pt modelId="{3DA36ABE-9810-4ED4-9A55-2905E7588D06}" type="pres">
      <dgm:prSet presAssocID="{CA6B1BA0-B2FC-48AD-8EDA-F4AAA4AF2782}" presName="L1TextContainer" presStyleLbl="revTx" presStyleIdx="7" presStyleCnt="12">
        <dgm:presLayoutVars>
          <dgm:chMax val="1"/>
          <dgm:chPref val="1"/>
          <dgm:bulletEnabled val="1"/>
        </dgm:presLayoutVars>
      </dgm:prSet>
      <dgm:spPr/>
    </dgm:pt>
    <dgm:pt modelId="{4B9F5909-A57C-4893-9C8A-D5960FE9BE37}" type="pres">
      <dgm:prSet presAssocID="{CA6B1BA0-B2FC-48AD-8EDA-F4AAA4AF2782}" presName="ConnectLine" presStyleLbl="sibTrans1D1" presStyleIdx="3" presStyleCnt="6"/>
      <dgm:spPr>
        <a:xfrm>
          <a:off x="4960678" y="2690813"/>
          <a:ext cx="0" cy="1592961"/>
        </a:xfrm>
        <a:prstGeom prst="line">
          <a:avLst/>
        </a:prstGeom>
      </dgm:spPr>
    </dgm:pt>
    <dgm:pt modelId="{DEDCEF89-DB8F-4197-B2D2-2D39426E0B96}" type="pres">
      <dgm:prSet presAssocID="{CA6B1BA0-B2FC-48AD-8EDA-F4AAA4AF2782}" presName="EmptyPlaceHolder" presStyleCnt="0"/>
      <dgm:spPr/>
    </dgm:pt>
    <dgm:pt modelId="{4A96FD2F-C127-41DC-AA54-1EEBED6BA483}" type="pres">
      <dgm:prSet presAssocID="{39FB540D-D808-4040-9A37-0AC474C0212F}" presName="spaceBetweenRectangles" presStyleCnt="0"/>
      <dgm:spPr/>
    </dgm:pt>
    <dgm:pt modelId="{A1AE2BC4-A99C-4DD3-A84D-EB3461D18287}" type="pres">
      <dgm:prSet presAssocID="{212ADAAB-D5CB-4BBC-8DAF-7340FD334994}" presName="composite" presStyleCnt="0"/>
      <dgm:spPr/>
    </dgm:pt>
    <dgm:pt modelId="{278CF1E0-B1C4-4B10-A5EC-FD7EF0557E2D}" type="pres">
      <dgm:prSet presAssocID="{212ADAAB-D5CB-4BBC-8DAF-7340FD334994}" presName="ConnectorPoint" presStyleLbl="lnNode1" presStyleIdx="4"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27B65FB4-BE6A-41E6-BBE9-8DC9F7B73486}" type="pres">
      <dgm:prSet presAssocID="{212ADAAB-D5CB-4BBC-8DAF-7340FD334994}" presName="DropPinPlaceHolder" presStyleCnt="0"/>
      <dgm:spPr/>
    </dgm:pt>
    <dgm:pt modelId="{488CC4C6-DFBC-460C-A9ED-BEDA8CC682D4}" type="pres">
      <dgm:prSet presAssocID="{212ADAAB-D5CB-4BBC-8DAF-7340FD334994}" presName="DropPin" presStyleLbl="alignNode1" presStyleIdx="4" presStyleCnt="6"/>
      <dgm:spPr/>
    </dgm:pt>
    <dgm:pt modelId="{48CA82DA-B677-461B-A08D-337683480059}" type="pres">
      <dgm:prSet presAssocID="{212ADAAB-D5CB-4BBC-8DAF-7340FD334994}" presName="Ellipse" presStyleLbl="fgAcc1" presStyleIdx="5" presStyleCnt="7"/>
      <dgm:spPr>
        <a:prstGeom prst="donut">
          <a:avLst/>
        </a:prstGeom>
      </dgm:spPr>
    </dgm:pt>
    <dgm:pt modelId="{D1646913-A3FA-4470-A3E9-C64B0A13A62A}" type="pres">
      <dgm:prSet presAssocID="{212ADAAB-D5CB-4BBC-8DAF-7340FD334994}" presName="L2TextContainer" presStyleLbl="revTx" presStyleIdx="8" presStyleCnt="12">
        <dgm:presLayoutVars>
          <dgm:bulletEnabled val="1"/>
        </dgm:presLayoutVars>
      </dgm:prSet>
      <dgm:spPr/>
    </dgm:pt>
    <dgm:pt modelId="{6EC2FC68-E1B8-4274-8090-C2C96A4CD82C}" type="pres">
      <dgm:prSet presAssocID="{212ADAAB-D5CB-4BBC-8DAF-7340FD334994}" presName="L1TextContainer" presStyleLbl="revTx" presStyleIdx="9" presStyleCnt="12">
        <dgm:presLayoutVars>
          <dgm:chMax val="1"/>
          <dgm:chPref val="1"/>
          <dgm:bulletEnabled val="1"/>
        </dgm:presLayoutVars>
      </dgm:prSet>
      <dgm:spPr/>
    </dgm:pt>
    <dgm:pt modelId="{4F41BF23-550C-4E7F-977E-3D22E3AF7B51}" type="pres">
      <dgm:prSet presAssocID="{212ADAAB-D5CB-4BBC-8DAF-7340FD334994}" presName="ConnectLine" presStyleLbl="sibTrans1D1" presStyleIdx="4" presStyleCnt="6"/>
      <dgm:spPr>
        <a:xfrm>
          <a:off x="6519360" y="1097851"/>
          <a:ext cx="0" cy="1592961"/>
        </a:xfrm>
        <a:prstGeom prst="line">
          <a:avLst/>
        </a:prstGeom>
      </dgm:spPr>
    </dgm:pt>
    <dgm:pt modelId="{5018695D-CFD4-49F8-8967-BA8A0C0A0DE1}" type="pres">
      <dgm:prSet presAssocID="{212ADAAB-D5CB-4BBC-8DAF-7340FD334994}" presName="EmptyPlaceHolder" presStyleCnt="0"/>
      <dgm:spPr/>
    </dgm:pt>
    <dgm:pt modelId="{61EA613E-57A8-485F-A4A9-29037092E83A}" type="pres">
      <dgm:prSet presAssocID="{AB2787E4-2A8B-428D-A4AE-2B14DCFFC4E7}" presName="spaceBetweenRectangles" presStyleCnt="0"/>
      <dgm:spPr/>
    </dgm:pt>
    <dgm:pt modelId="{0F3B3032-C16A-44EB-AE28-CB7C1D797D2B}" type="pres">
      <dgm:prSet presAssocID="{A2560FD2-F12F-4A06-A96F-B86674952111}" presName="composite" presStyleCnt="0"/>
      <dgm:spPr/>
    </dgm:pt>
    <dgm:pt modelId="{A64C6D16-2F77-439A-848A-F1081C5E5CBE}" type="pres">
      <dgm:prSet presAssocID="{A2560FD2-F12F-4A06-A96F-B86674952111}" presName="ConnectorPoint" presStyleLbl="lnNode1" presStyleIdx="5"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8EFC6EAF-71E5-48C3-9F69-6FB96640B14F}" type="pres">
      <dgm:prSet presAssocID="{A2560FD2-F12F-4A06-A96F-B86674952111}" presName="DropPinPlaceHolder" presStyleCnt="0"/>
      <dgm:spPr/>
    </dgm:pt>
    <dgm:pt modelId="{73F98938-B973-410F-B6E0-43437FA146E6}" type="pres">
      <dgm:prSet presAssocID="{A2560FD2-F12F-4A06-A96F-B86674952111}" presName="DropPin" presStyleLbl="alignNode1" presStyleIdx="5" presStyleCnt="6"/>
      <dgm:spPr>
        <a:prstGeom prst="ellipse">
          <a:avLst/>
        </a:prstGeom>
      </dgm:spPr>
    </dgm:pt>
    <dgm:pt modelId="{26BE64BD-02BC-4C6F-AC50-F9617E59754D}" type="pres">
      <dgm:prSet presAssocID="{A2560FD2-F12F-4A06-A96F-B86674952111}" presName="Ellipse" presStyleLbl="fgAcc1" presStyleIdx="6" presStyleCnt="7"/>
      <dgm:spPr>
        <a:prstGeom prst="star12">
          <a:avLst/>
        </a:prstGeom>
      </dgm:spPr>
    </dgm:pt>
    <dgm:pt modelId="{5C5070CD-E29E-4F50-9A43-342A2DE968FF}" type="pres">
      <dgm:prSet presAssocID="{A2560FD2-F12F-4A06-A96F-B86674952111}" presName="L2TextContainer" presStyleLbl="revTx" presStyleIdx="10" presStyleCnt="12">
        <dgm:presLayoutVars>
          <dgm:bulletEnabled val="1"/>
        </dgm:presLayoutVars>
      </dgm:prSet>
      <dgm:spPr/>
    </dgm:pt>
    <dgm:pt modelId="{6FED4196-A0D3-4E5C-83DA-99291A8FFFC3}" type="pres">
      <dgm:prSet presAssocID="{A2560FD2-F12F-4A06-A96F-B86674952111}" presName="L1TextContainer" presStyleLbl="revTx" presStyleIdx="11" presStyleCnt="12">
        <dgm:presLayoutVars>
          <dgm:chMax val="1"/>
          <dgm:chPref val="1"/>
          <dgm:bulletEnabled val="1"/>
        </dgm:presLayoutVars>
      </dgm:prSet>
      <dgm:spPr/>
    </dgm:pt>
    <dgm:pt modelId="{54DE4918-169B-4E9C-B946-44A9D45AEC94}" type="pres">
      <dgm:prSet presAssocID="{A2560FD2-F12F-4A06-A96F-B86674952111}" presName="ConnectLine" presStyleLbl="sibTrans1D1" presStyleIdx="5" presStyleCnt="6"/>
      <dgm:spPr>
        <a:xfrm>
          <a:off x="8078042" y="2690813"/>
          <a:ext cx="0" cy="1592961"/>
        </a:xfrm>
        <a:prstGeom prst="line">
          <a:avLst/>
        </a:prstGeom>
      </dgm:spPr>
    </dgm:pt>
    <dgm:pt modelId="{75F2030E-997B-4809-B3F1-AEF48EEEDB2B}" type="pres">
      <dgm:prSet presAssocID="{A2560FD2-F12F-4A06-A96F-B86674952111}" presName="EmptyPlaceHolder" presStyleCnt="0"/>
      <dgm:spPr/>
    </dgm:pt>
  </dgm:ptLst>
  <dgm:cxnLst>
    <dgm:cxn modelId="{987E6208-6FBF-4818-8D82-020440E776B4}" type="presOf" srcId="{9DCEA5FC-4640-45AF-B712-7A4FD94AEF0D}" destId="{85C50C56-6DC8-4C47-8DBC-4FD6B1554AA4}" srcOrd="0" destOrd="0" presId="urn:microsoft.com/office/officeart/2017/3/layout/DropPinTimeline#1"/>
    <dgm:cxn modelId="{995FAD0D-905C-4246-BEA6-E4CD468035A2}" type="presOf" srcId="{096A9AF0-0DAE-4EB3-B448-4501DA034F4A}" destId="{C1E34084-406C-48D5-88FE-7226282DBC49}" srcOrd="0" destOrd="0" presId="urn:microsoft.com/office/officeart/2017/3/layout/DropPinTimeline#1"/>
    <dgm:cxn modelId="{60631413-8B80-40CB-9203-B81CD7EC7CD0}" type="presOf" srcId="{1E529C6E-C939-479A-A075-9E9B02837B50}" destId="{5C5070CD-E29E-4F50-9A43-342A2DE968FF}" srcOrd="0" destOrd="0" presId="urn:microsoft.com/office/officeart/2017/3/layout/DropPinTimeline#1"/>
    <dgm:cxn modelId="{1C1A9A2A-3385-4187-A01C-97035BFB0369}" type="presOf" srcId="{A2560FD2-F12F-4A06-A96F-B86674952111}" destId="{6FED4196-A0D3-4E5C-83DA-99291A8FFFC3}" srcOrd="0" destOrd="0" presId="urn:microsoft.com/office/officeart/2017/3/layout/DropPinTimeline#1"/>
    <dgm:cxn modelId="{2CC2803D-31E2-494C-ADFC-FD81060C6D02}" type="presOf" srcId="{2AEE5C11-34AE-4EB7-8907-9BED418EA471}" destId="{D1646913-A3FA-4470-A3E9-C64B0A13A62A}" srcOrd="0" destOrd="0" presId="urn:microsoft.com/office/officeart/2017/3/layout/DropPinTimeline#1"/>
    <dgm:cxn modelId="{39A11E5C-7A57-4117-A6DF-36000C29509C}" srcId="{9DCEA5FC-4640-45AF-B712-7A4FD94AEF0D}" destId="{831701CF-77C7-46C0-A913-8CC39517BAB8}" srcOrd="0" destOrd="0" parTransId="{13FBC60D-3EA6-4496-BA97-C1AE8C7F8961}" sibTransId="{75156CDF-E17B-4DAD-AE37-EA44D7F37090}"/>
    <dgm:cxn modelId="{DD687B5C-28C8-4088-99B8-D375C5FDAE4A}" srcId="{212ADAAB-D5CB-4BBC-8DAF-7340FD334994}" destId="{2AEE5C11-34AE-4EB7-8907-9BED418EA471}" srcOrd="0" destOrd="0" parTransId="{2E14AD1F-C7EA-45AE-ADC0-0EE92A6516CB}" sibTransId="{F36FDDA0-6B91-47CB-8114-B6F076E55FC8}"/>
    <dgm:cxn modelId="{63AB0265-EE84-426B-AD79-2D63AA53D68A}" type="presOf" srcId="{683CC5F6-E9B5-49F2-909E-A68D38896308}" destId="{4EB3AA5C-1289-44C6-9F3E-859ABA28E18F}" srcOrd="0" destOrd="0" presId="urn:microsoft.com/office/officeart/2017/3/layout/DropPinTimeline#1"/>
    <dgm:cxn modelId="{DBD99269-D7F7-4B47-B17B-A5AE402751D9}" srcId="{63085546-7C7C-4B3E-ABEB-2669F1A65FB2}" destId="{9DCEA5FC-4640-45AF-B712-7A4FD94AEF0D}" srcOrd="0" destOrd="0" parTransId="{929A5FD9-0612-4B79-9B59-C3C36D34A069}" sibTransId="{0A99745B-BB5C-49B3-A782-8DB57641F6C9}"/>
    <dgm:cxn modelId="{C8C7266C-2A0C-476A-85B3-F12BE2521F4C}" srcId="{63085546-7C7C-4B3E-ABEB-2669F1A65FB2}" destId="{212ADAAB-D5CB-4BBC-8DAF-7340FD334994}" srcOrd="4" destOrd="0" parTransId="{45F6D312-A686-491E-95E3-EFB9640CC472}" sibTransId="{AB2787E4-2A8B-428D-A4AE-2B14DCFFC4E7}"/>
    <dgm:cxn modelId="{24A8F052-3377-4BA4-8C62-CCF5039C85D7}" srcId="{CA6B1BA0-B2FC-48AD-8EDA-F4AAA4AF2782}" destId="{3CB04A44-4013-4CA7-90FD-29AFC3C15E37}" srcOrd="0" destOrd="0" parTransId="{ECEE936A-E3CC-4209-BECC-1CD0C85A2B72}" sibTransId="{D7A8F7A0-47A3-4464-B3B7-E0806DF46627}"/>
    <dgm:cxn modelId="{30821C78-AFB0-420D-8288-048EDC6649CD}" type="presOf" srcId="{212ADAAB-D5CB-4BBC-8DAF-7340FD334994}" destId="{6EC2FC68-E1B8-4274-8090-C2C96A4CD82C}" srcOrd="0" destOrd="0" presId="urn:microsoft.com/office/officeart/2017/3/layout/DropPinTimeline#1"/>
    <dgm:cxn modelId="{B05C4C7C-FEB8-4825-98A0-C38D3021918A}" srcId="{096A9AF0-0DAE-4EB3-B448-4501DA034F4A}" destId="{92921081-529B-4D1C-83A4-C416BB4C5224}" srcOrd="0" destOrd="0" parTransId="{5AD2C2F8-A1D7-469B-93D8-B578BEFE51F8}" sibTransId="{ECC13403-1F53-4ED4-AE4F-334EEC7C8710}"/>
    <dgm:cxn modelId="{F9D8B584-9399-4A2B-8ADC-F71293A4822C}" srcId="{63085546-7C7C-4B3E-ABEB-2669F1A65FB2}" destId="{A2560FD2-F12F-4A06-A96F-B86674952111}" srcOrd="5" destOrd="0" parTransId="{96173659-138A-4A00-AE0B-9063EA9393A6}" sibTransId="{D3C3BC3F-2256-4FBC-AFA5-0D035E3EACD7}"/>
    <dgm:cxn modelId="{17EA6585-A3CA-49D9-A4E8-4EA5E8670A02}" type="presOf" srcId="{4EA069F3-397F-40D5-94A6-32C3E355C277}" destId="{FC8603F2-85FC-4134-978C-4054E468209C}" srcOrd="0" destOrd="0" presId="urn:microsoft.com/office/officeart/2017/3/layout/DropPinTimeline#1"/>
    <dgm:cxn modelId="{D0B1DC87-C933-4D24-BC28-BB96D1BE402A}" type="presOf" srcId="{CA6B1BA0-B2FC-48AD-8EDA-F4AAA4AF2782}" destId="{3DA36ABE-9810-4ED4-9A55-2905E7588D06}" srcOrd="0" destOrd="0" presId="urn:microsoft.com/office/officeart/2017/3/layout/DropPinTimeline#1"/>
    <dgm:cxn modelId="{07F9AA91-E82B-4509-B7B2-312257F1270F}" type="presOf" srcId="{92921081-529B-4D1C-83A4-C416BB4C5224}" destId="{B608C5A1-CE9E-4410-9F2F-F714CC6AB069}" srcOrd="0" destOrd="0" presId="urn:microsoft.com/office/officeart/2017/3/layout/DropPinTimeline#1"/>
    <dgm:cxn modelId="{4731C8A4-66FB-42EB-9357-E1DC5B2CFC3F}" type="presOf" srcId="{831701CF-77C7-46C0-A913-8CC39517BAB8}" destId="{A782CF5D-A585-4990-846A-5EDBD19A9BDB}" srcOrd="0" destOrd="0" presId="urn:microsoft.com/office/officeart/2017/3/layout/DropPinTimeline#1"/>
    <dgm:cxn modelId="{99746BB5-7122-43B8-8680-CF610F03585C}" srcId="{A2560FD2-F12F-4A06-A96F-B86674952111}" destId="{1E529C6E-C939-479A-A075-9E9B02837B50}" srcOrd="0" destOrd="0" parTransId="{46B3C017-F97A-4640-992A-33AEE06B2EFC}" sibTransId="{192E80CB-2667-481C-8244-6EC4AEED1BC2}"/>
    <dgm:cxn modelId="{87DFA5B7-83B7-4BCA-980A-FF288AD983E5}" type="presOf" srcId="{3CB04A44-4013-4CA7-90FD-29AFC3C15E37}" destId="{FE564261-183D-47F9-8E7E-BCFC5023A815}" srcOrd="0" destOrd="0" presId="urn:microsoft.com/office/officeart/2017/3/layout/DropPinTimeline#1"/>
    <dgm:cxn modelId="{CA0753BD-DB60-4D68-8486-5B376B839B26}" srcId="{63085546-7C7C-4B3E-ABEB-2669F1A65FB2}" destId="{096A9AF0-0DAE-4EB3-B448-4501DA034F4A}" srcOrd="1" destOrd="0" parTransId="{8CE6ABD6-768E-42C8-9029-C3B5F278B21C}" sibTransId="{6B0D7DA9-E6ED-4137-9716-F48BF62327A8}"/>
    <dgm:cxn modelId="{CB3F12BF-FFAB-4B6B-8AD9-1C5C1364E3A8}" type="presOf" srcId="{63085546-7C7C-4B3E-ABEB-2669F1A65FB2}" destId="{7A5D3400-AF5B-4297-8592-4C1EDB9D0973}" srcOrd="0" destOrd="0" presId="urn:microsoft.com/office/officeart/2017/3/layout/DropPinTimeline#1"/>
    <dgm:cxn modelId="{BC5A70C8-9D97-4922-BCDB-6316D191C527}" srcId="{683CC5F6-E9B5-49F2-909E-A68D38896308}" destId="{4EA069F3-397F-40D5-94A6-32C3E355C277}" srcOrd="0" destOrd="0" parTransId="{2F99115B-608E-4E08-A503-B74879A76D07}" sibTransId="{E94D5EF7-F47C-476C-A5FE-1C35261B578A}"/>
    <dgm:cxn modelId="{CD6B6EE8-3813-4EF1-BFEC-C005A3326D63}" srcId="{63085546-7C7C-4B3E-ABEB-2669F1A65FB2}" destId="{CA6B1BA0-B2FC-48AD-8EDA-F4AAA4AF2782}" srcOrd="3" destOrd="0" parTransId="{D7D3AA07-BCB9-4212-A556-E90870FB1413}" sibTransId="{39FB540D-D808-4040-9A37-0AC474C0212F}"/>
    <dgm:cxn modelId="{59786CF9-070F-4821-A4E9-D33DB930D8D2}" srcId="{63085546-7C7C-4B3E-ABEB-2669F1A65FB2}" destId="{683CC5F6-E9B5-49F2-909E-A68D38896308}" srcOrd="2" destOrd="0" parTransId="{15BFC747-B881-4328-BFBE-9BC128388CC6}" sibTransId="{4C61DDEE-8BBF-4CBF-B066-7E60B6DF0A11}"/>
    <dgm:cxn modelId="{7855D799-B7F1-42C4-B51A-6BAB4463E7AA}" type="presParOf" srcId="{7A5D3400-AF5B-4297-8592-4C1EDB9D0973}" destId="{BD204284-1F7C-4D58-BC79-8C2DEE7E9FAF}" srcOrd="0" destOrd="0" presId="urn:microsoft.com/office/officeart/2017/3/layout/DropPinTimeline#1"/>
    <dgm:cxn modelId="{5021CA74-DA6D-41C1-AB77-3DFDC0F87B9D}" type="presParOf" srcId="{7A5D3400-AF5B-4297-8592-4C1EDB9D0973}" destId="{46A6B157-7198-41C4-9D25-C4F8885F1B6F}" srcOrd="1" destOrd="0" presId="urn:microsoft.com/office/officeart/2017/3/layout/DropPinTimeline#1"/>
    <dgm:cxn modelId="{71EE67DA-1AFB-47E2-AE9F-162E771373B8}" type="presParOf" srcId="{46A6B157-7198-41C4-9D25-C4F8885F1B6F}" destId="{578E6A06-6F61-48BD-9F1A-48E731D6E26D}" srcOrd="0" destOrd="0" presId="urn:microsoft.com/office/officeart/2017/3/layout/DropPinTimeline#1"/>
    <dgm:cxn modelId="{DC74F29E-5521-4E9A-AE99-15A4777F9679}" type="presParOf" srcId="{578E6A06-6F61-48BD-9F1A-48E731D6E26D}" destId="{9F727168-E825-43C1-AF50-41E115F59C0C}" srcOrd="0" destOrd="0" presId="urn:microsoft.com/office/officeart/2017/3/layout/DropPinTimeline#1"/>
    <dgm:cxn modelId="{0F3C3050-EEFA-491F-B6D7-F4FC47260C29}" type="presParOf" srcId="{578E6A06-6F61-48BD-9F1A-48E731D6E26D}" destId="{0C380CA5-521A-4949-A022-450DA9C217F5}" srcOrd="1" destOrd="0" presId="urn:microsoft.com/office/officeart/2017/3/layout/DropPinTimeline#1"/>
    <dgm:cxn modelId="{7A3048AA-FDF2-4867-B85B-AC1915F18957}" type="presParOf" srcId="{0C380CA5-521A-4949-A022-450DA9C217F5}" destId="{19EF924A-339B-436A-9151-9C7B0B0377B9}" srcOrd="0" destOrd="0" presId="urn:microsoft.com/office/officeart/2017/3/layout/DropPinTimeline#1"/>
    <dgm:cxn modelId="{DA5A680B-108C-436B-9F6F-C2983AA7A769}" type="presParOf" srcId="{0C380CA5-521A-4949-A022-450DA9C217F5}" destId="{846B4BA4-33F0-43CE-A60E-B95E195AD5A9}" srcOrd="1" destOrd="0" presId="urn:microsoft.com/office/officeart/2017/3/layout/DropPinTimeline#1"/>
    <dgm:cxn modelId="{96B78FE3-9ABB-4A77-BABB-E52EC6124441}" type="presParOf" srcId="{578E6A06-6F61-48BD-9F1A-48E731D6E26D}" destId="{A782CF5D-A585-4990-846A-5EDBD19A9BDB}" srcOrd="2" destOrd="0" presId="urn:microsoft.com/office/officeart/2017/3/layout/DropPinTimeline#1"/>
    <dgm:cxn modelId="{BB2FC6F5-3544-45AC-930D-A6FC8C1198F5}" type="presParOf" srcId="{578E6A06-6F61-48BD-9F1A-48E731D6E26D}" destId="{85C50C56-6DC8-4C47-8DBC-4FD6B1554AA4}" srcOrd="3" destOrd="0" presId="urn:microsoft.com/office/officeart/2017/3/layout/DropPinTimeline#1"/>
    <dgm:cxn modelId="{1DF134D0-04A7-4AA1-A8CC-CBFA9135F98D}" type="presParOf" srcId="{578E6A06-6F61-48BD-9F1A-48E731D6E26D}" destId="{4F322B1B-F357-4BCD-BF34-8A0D705A1CE7}" srcOrd="4" destOrd="0" presId="urn:microsoft.com/office/officeart/2017/3/layout/DropPinTimeline#1"/>
    <dgm:cxn modelId="{538822C3-D342-4107-A9D5-F110AD9A616E}" type="presParOf" srcId="{578E6A06-6F61-48BD-9F1A-48E731D6E26D}" destId="{9FF32B1E-94FD-475E-9959-8E0546070C5B}" srcOrd="5" destOrd="0" presId="urn:microsoft.com/office/officeart/2017/3/layout/DropPinTimeline#1"/>
    <dgm:cxn modelId="{84BE10DC-749F-4BB3-BB1B-3CED24198736}" type="presParOf" srcId="{46A6B157-7198-41C4-9D25-C4F8885F1B6F}" destId="{C9E000F5-B650-46EB-A3B0-FBA6593CE548}" srcOrd="1" destOrd="0" presId="urn:microsoft.com/office/officeart/2017/3/layout/DropPinTimeline#1"/>
    <dgm:cxn modelId="{E7FF6C9D-05DB-49D9-BC17-49E3C7F3D181}" type="presParOf" srcId="{46A6B157-7198-41C4-9D25-C4F8885F1B6F}" destId="{64373A7D-C7A5-4C0C-9781-58743159539A}" srcOrd="2" destOrd="0" presId="urn:microsoft.com/office/officeart/2017/3/layout/DropPinTimeline#1"/>
    <dgm:cxn modelId="{FACF2D92-8500-4179-8F6A-C624B05FAEC1}" type="presParOf" srcId="{64373A7D-C7A5-4C0C-9781-58743159539A}" destId="{B57996C3-16BE-4CEB-B9E2-6FFC42938F41}" srcOrd="0" destOrd="0" presId="urn:microsoft.com/office/officeart/2017/3/layout/DropPinTimeline#1"/>
    <dgm:cxn modelId="{12FE0388-B819-4ABC-9721-3A9223FCADF4}" type="presParOf" srcId="{64373A7D-C7A5-4C0C-9781-58743159539A}" destId="{BC71368F-DA7E-405D-93AC-3A6767BF9FC6}" srcOrd="1" destOrd="0" presId="urn:microsoft.com/office/officeart/2017/3/layout/DropPinTimeline#1"/>
    <dgm:cxn modelId="{8D35E9BB-DA99-48E0-A867-949CAEAAA6D6}" type="presParOf" srcId="{BC71368F-DA7E-405D-93AC-3A6767BF9FC6}" destId="{5B4632EA-1574-417A-A3FA-D711159FBAD1}" srcOrd="0" destOrd="0" presId="urn:microsoft.com/office/officeart/2017/3/layout/DropPinTimeline#1"/>
    <dgm:cxn modelId="{D0388358-6C68-40DD-8CD3-BE893129D935}" type="presParOf" srcId="{BC71368F-DA7E-405D-93AC-3A6767BF9FC6}" destId="{032E0966-F86B-4BBD-BE80-8FAB861AF0E8}" srcOrd="1" destOrd="0" presId="urn:microsoft.com/office/officeart/2017/3/layout/DropPinTimeline#1"/>
    <dgm:cxn modelId="{E0FCD920-481D-4C5F-A576-55F0C1D5B3B7}" type="presParOf" srcId="{64373A7D-C7A5-4C0C-9781-58743159539A}" destId="{B608C5A1-CE9E-4410-9F2F-F714CC6AB069}" srcOrd="2" destOrd="0" presId="urn:microsoft.com/office/officeart/2017/3/layout/DropPinTimeline#1"/>
    <dgm:cxn modelId="{49B5B1AE-6FCE-42D4-9414-E335D81C76D0}" type="presParOf" srcId="{64373A7D-C7A5-4C0C-9781-58743159539A}" destId="{C1E34084-406C-48D5-88FE-7226282DBC49}" srcOrd="3" destOrd="0" presId="urn:microsoft.com/office/officeart/2017/3/layout/DropPinTimeline#1"/>
    <dgm:cxn modelId="{667712A9-633D-4DBA-A692-E37A521937E5}" type="presParOf" srcId="{64373A7D-C7A5-4C0C-9781-58743159539A}" destId="{33168228-1414-4AAF-B7E5-C08A80BBB2F1}" srcOrd="4" destOrd="0" presId="urn:microsoft.com/office/officeart/2017/3/layout/DropPinTimeline#1"/>
    <dgm:cxn modelId="{360C951A-2AD1-4A99-AAA9-B7B53FC1B0C7}" type="presParOf" srcId="{64373A7D-C7A5-4C0C-9781-58743159539A}" destId="{C791BCDD-76D3-4E0E-98B9-0C4903CF0E94}" srcOrd="5" destOrd="0" presId="urn:microsoft.com/office/officeart/2017/3/layout/DropPinTimeline#1"/>
    <dgm:cxn modelId="{35346C2A-6E88-41AD-BD47-ECD72929FCE5}" type="presParOf" srcId="{46A6B157-7198-41C4-9D25-C4F8885F1B6F}" destId="{3B1DA912-FDB7-4F73-8823-B30C56F7DE86}" srcOrd="3" destOrd="0" presId="urn:microsoft.com/office/officeart/2017/3/layout/DropPinTimeline#1"/>
    <dgm:cxn modelId="{E59057FA-847A-4126-8700-B9A4F3696325}" type="presParOf" srcId="{46A6B157-7198-41C4-9D25-C4F8885F1B6F}" destId="{DCEEC7C0-6CAC-4153-B66A-D920E3B7F504}" srcOrd="4" destOrd="0" presId="urn:microsoft.com/office/officeart/2017/3/layout/DropPinTimeline#1"/>
    <dgm:cxn modelId="{B82CCAF6-442B-46AB-9B68-6E7B4D62FD9B}" type="presParOf" srcId="{DCEEC7C0-6CAC-4153-B66A-D920E3B7F504}" destId="{56361E50-9FEC-48AD-A369-C1A8379B35EC}" srcOrd="0" destOrd="0" presId="urn:microsoft.com/office/officeart/2017/3/layout/DropPinTimeline#1"/>
    <dgm:cxn modelId="{FB91546B-98B7-42EC-A236-9D4B68AB7E57}" type="presParOf" srcId="{DCEEC7C0-6CAC-4153-B66A-D920E3B7F504}" destId="{70AC7E27-D774-4261-A80F-683BBD09A81D}" srcOrd="1" destOrd="0" presId="urn:microsoft.com/office/officeart/2017/3/layout/DropPinTimeline#1"/>
    <dgm:cxn modelId="{128291DE-3A47-4667-A1F6-84B5CC1950A2}" type="presParOf" srcId="{70AC7E27-D774-4261-A80F-683BBD09A81D}" destId="{7BC09B8D-1C75-4604-9F35-AEC078447C45}" srcOrd="0" destOrd="0" presId="urn:microsoft.com/office/officeart/2017/3/layout/DropPinTimeline#1"/>
    <dgm:cxn modelId="{F0A235D5-6DBF-4491-AD12-E87E187B0F86}" type="presParOf" srcId="{70AC7E27-D774-4261-A80F-683BBD09A81D}" destId="{DFE91A1F-E910-48AB-A4C9-128002268483}" srcOrd="1" destOrd="0" presId="urn:microsoft.com/office/officeart/2017/3/layout/DropPinTimeline#1"/>
    <dgm:cxn modelId="{629159BF-4A21-4870-8C08-E54A5441F29B}" type="presParOf" srcId="{DCEEC7C0-6CAC-4153-B66A-D920E3B7F504}" destId="{FC8603F2-85FC-4134-978C-4054E468209C}" srcOrd="2" destOrd="0" presId="urn:microsoft.com/office/officeart/2017/3/layout/DropPinTimeline#1"/>
    <dgm:cxn modelId="{3971FE38-66D8-41D3-BE10-92A1B7610DA7}" type="presParOf" srcId="{DCEEC7C0-6CAC-4153-B66A-D920E3B7F504}" destId="{4EB3AA5C-1289-44C6-9F3E-859ABA28E18F}" srcOrd="3" destOrd="0" presId="urn:microsoft.com/office/officeart/2017/3/layout/DropPinTimeline#1"/>
    <dgm:cxn modelId="{24B473FE-5054-4EAD-B373-555E7D091AD5}" type="presParOf" srcId="{DCEEC7C0-6CAC-4153-B66A-D920E3B7F504}" destId="{0BB03C0E-97EC-4D66-9B09-35D689DAB28C}" srcOrd="4" destOrd="0" presId="urn:microsoft.com/office/officeart/2017/3/layout/DropPinTimeline#1"/>
    <dgm:cxn modelId="{2B1D1BBE-6BAE-45B9-9995-CBBA5ED2EAC5}" type="presParOf" srcId="{DCEEC7C0-6CAC-4153-B66A-D920E3B7F504}" destId="{1A7A92CB-81F0-42D4-87BF-4008DEFA9CA8}" srcOrd="5" destOrd="0" presId="urn:microsoft.com/office/officeart/2017/3/layout/DropPinTimeline#1"/>
    <dgm:cxn modelId="{4B2CE620-6FD2-4B47-808E-767E9CD6E11B}" type="presParOf" srcId="{46A6B157-7198-41C4-9D25-C4F8885F1B6F}" destId="{ABE3202B-256B-4398-8B41-CB40EDB06266}" srcOrd="5" destOrd="0" presId="urn:microsoft.com/office/officeart/2017/3/layout/DropPinTimeline#1"/>
    <dgm:cxn modelId="{0A9A6102-F00A-4BE8-99F2-80FE0510D070}" type="presParOf" srcId="{46A6B157-7198-41C4-9D25-C4F8885F1B6F}" destId="{B744CD57-FD23-4E62-9589-4CAC57B034E9}" srcOrd="6" destOrd="0" presId="urn:microsoft.com/office/officeart/2017/3/layout/DropPinTimeline#1"/>
    <dgm:cxn modelId="{80501AE2-53E9-4D67-A594-F44DD214D7C2}" type="presParOf" srcId="{B744CD57-FD23-4E62-9589-4CAC57B034E9}" destId="{D891B168-1DA5-4124-931F-A51FCB8EFC11}" srcOrd="0" destOrd="0" presId="urn:microsoft.com/office/officeart/2017/3/layout/DropPinTimeline#1"/>
    <dgm:cxn modelId="{4D35DB16-6124-4B05-B478-8F4429226C6A}" type="presParOf" srcId="{B744CD57-FD23-4E62-9589-4CAC57B034E9}" destId="{42206762-CD73-4F82-B16A-D168E2503215}" srcOrd="1" destOrd="0" presId="urn:microsoft.com/office/officeart/2017/3/layout/DropPinTimeline#1"/>
    <dgm:cxn modelId="{AFAA8AC7-581B-4388-BFDB-A430EF0404FD}" type="presParOf" srcId="{42206762-CD73-4F82-B16A-D168E2503215}" destId="{C0DBECBF-E3AA-450B-95D4-8349AA21B4F8}" srcOrd="0" destOrd="0" presId="urn:microsoft.com/office/officeart/2017/3/layout/DropPinTimeline#1"/>
    <dgm:cxn modelId="{105641F0-544B-453F-B1D8-5713903E4682}" type="presParOf" srcId="{42206762-CD73-4F82-B16A-D168E2503215}" destId="{6EDDD44C-F5E4-49AD-B1D9-346B8B8AEE8F}" srcOrd="1" destOrd="0" presId="urn:microsoft.com/office/officeart/2017/3/layout/DropPinTimeline#1"/>
    <dgm:cxn modelId="{23AA1CD9-5481-4A25-AA47-1E309DD4E86A}" type="presParOf" srcId="{B744CD57-FD23-4E62-9589-4CAC57B034E9}" destId="{FE564261-183D-47F9-8E7E-BCFC5023A815}" srcOrd="2" destOrd="0" presId="urn:microsoft.com/office/officeart/2017/3/layout/DropPinTimeline#1"/>
    <dgm:cxn modelId="{6F6D3A0F-FECD-4629-BF0C-38737E381D62}" type="presParOf" srcId="{B744CD57-FD23-4E62-9589-4CAC57B034E9}" destId="{3DA36ABE-9810-4ED4-9A55-2905E7588D06}" srcOrd="3" destOrd="0" presId="urn:microsoft.com/office/officeart/2017/3/layout/DropPinTimeline#1"/>
    <dgm:cxn modelId="{18ABBD94-4B15-4F9E-B420-EF8067A53E59}" type="presParOf" srcId="{B744CD57-FD23-4E62-9589-4CAC57B034E9}" destId="{4B9F5909-A57C-4893-9C8A-D5960FE9BE37}" srcOrd="4" destOrd="0" presId="urn:microsoft.com/office/officeart/2017/3/layout/DropPinTimeline#1"/>
    <dgm:cxn modelId="{3A6EE7AF-C1D7-4FFA-BDB4-755BC98362FD}" type="presParOf" srcId="{B744CD57-FD23-4E62-9589-4CAC57B034E9}" destId="{DEDCEF89-DB8F-4197-B2D2-2D39426E0B96}" srcOrd="5" destOrd="0" presId="urn:microsoft.com/office/officeart/2017/3/layout/DropPinTimeline#1"/>
    <dgm:cxn modelId="{7B15E33A-34F5-40D3-9CD6-849B365E3CBA}" type="presParOf" srcId="{46A6B157-7198-41C4-9D25-C4F8885F1B6F}" destId="{4A96FD2F-C127-41DC-AA54-1EEBED6BA483}" srcOrd="7" destOrd="0" presId="urn:microsoft.com/office/officeart/2017/3/layout/DropPinTimeline#1"/>
    <dgm:cxn modelId="{8C7BB85F-FA93-45E7-9CE6-E6668DA2157F}" type="presParOf" srcId="{46A6B157-7198-41C4-9D25-C4F8885F1B6F}" destId="{A1AE2BC4-A99C-4DD3-A84D-EB3461D18287}" srcOrd="8" destOrd="0" presId="urn:microsoft.com/office/officeart/2017/3/layout/DropPinTimeline#1"/>
    <dgm:cxn modelId="{9BDE40F9-332B-43F6-B5F2-904336B3E2E2}" type="presParOf" srcId="{A1AE2BC4-A99C-4DD3-A84D-EB3461D18287}" destId="{278CF1E0-B1C4-4B10-A5EC-FD7EF0557E2D}" srcOrd="0" destOrd="0" presId="urn:microsoft.com/office/officeart/2017/3/layout/DropPinTimeline#1"/>
    <dgm:cxn modelId="{A45F876D-0399-4209-99E5-BAF9A0A9A0FA}" type="presParOf" srcId="{A1AE2BC4-A99C-4DD3-A84D-EB3461D18287}" destId="{27B65FB4-BE6A-41E6-BBE9-8DC9F7B73486}" srcOrd="1" destOrd="0" presId="urn:microsoft.com/office/officeart/2017/3/layout/DropPinTimeline#1"/>
    <dgm:cxn modelId="{294D0375-99E3-4A04-94E3-5D7DA36F61E4}" type="presParOf" srcId="{27B65FB4-BE6A-41E6-BBE9-8DC9F7B73486}" destId="{488CC4C6-DFBC-460C-A9ED-BEDA8CC682D4}" srcOrd="0" destOrd="0" presId="urn:microsoft.com/office/officeart/2017/3/layout/DropPinTimeline#1"/>
    <dgm:cxn modelId="{29335C10-EF6A-47DE-B0D3-9F04E5635A46}" type="presParOf" srcId="{27B65FB4-BE6A-41E6-BBE9-8DC9F7B73486}" destId="{48CA82DA-B677-461B-A08D-337683480059}" srcOrd="1" destOrd="0" presId="urn:microsoft.com/office/officeart/2017/3/layout/DropPinTimeline#1"/>
    <dgm:cxn modelId="{2F8CDC64-8858-4EB2-9148-A1F1844C0E3C}" type="presParOf" srcId="{A1AE2BC4-A99C-4DD3-A84D-EB3461D18287}" destId="{D1646913-A3FA-4470-A3E9-C64B0A13A62A}" srcOrd="2" destOrd="0" presId="urn:microsoft.com/office/officeart/2017/3/layout/DropPinTimeline#1"/>
    <dgm:cxn modelId="{D14EE3E2-BA3E-42AC-BEA2-572DF977A427}" type="presParOf" srcId="{A1AE2BC4-A99C-4DD3-A84D-EB3461D18287}" destId="{6EC2FC68-E1B8-4274-8090-C2C96A4CD82C}" srcOrd="3" destOrd="0" presId="urn:microsoft.com/office/officeart/2017/3/layout/DropPinTimeline#1"/>
    <dgm:cxn modelId="{923BB741-8273-439D-B9E2-1712691E3DE7}" type="presParOf" srcId="{A1AE2BC4-A99C-4DD3-A84D-EB3461D18287}" destId="{4F41BF23-550C-4E7F-977E-3D22E3AF7B51}" srcOrd="4" destOrd="0" presId="urn:microsoft.com/office/officeart/2017/3/layout/DropPinTimeline#1"/>
    <dgm:cxn modelId="{DD7D202E-CFA7-477E-AD34-2617E864E544}" type="presParOf" srcId="{A1AE2BC4-A99C-4DD3-A84D-EB3461D18287}" destId="{5018695D-CFD4-49F8-8967-BA8A0C0A0DE1}" srcOrd="5" destOrd="0" presId="urn:microsoft.com/office/officeart/2017/3/layout/DropPinTimeline#1"/>
    <dgm:cxn modelId="{D3E93E96-16D8-4A3E-BC6E-D4D386449E5E}" type="presParOf" srcId="{46A6B157-7198-41C4-9D25-C4F8885F1B6F}" destId="{61EA613E-57A8-485F-A4A9-29037092E83A}" srcOrd="9" destOrd="0" presId="urn:microsoft.com/office/officeart/2017/3/layout/DropPinTimeline#1"/>
    <dgm:cxn modelId="{CFE01775-C14B-4EDE-9E85-145F934516E5}" type="presParOf" srcId="{46A6B157-7198-41C4-9D25-C4F8885F1B6F}" destId="{0F3B3032-C16A-44EB-AE28-CB7C1D797D2B}" srcOrd="10" destOrd="0" presId="urn:microsoft.com/office/officeart/2017/3/layout/DropPinTimeline#1"/>
    <dgm:cxn modelId="{1C4D72CA-B300-4FEC-B5A9-D34FA56FE7E7}" type="presParOf" srcId="{0F3B3032-C16A-44EB-AE28-CB7C1D797D2B}" destId="{A64C6D16-2F77-439A-848A-F1081C5E5CBE}" srcOrd="0" destOrd="0" presId="urn:microsoft.com/office/officeart/2017/3/layout/DropPinTimeline#1"/>
    <dgm:cxn modelId="{7F9D72D2-5D75-4FF9-9F60-DE1AEFC42171}" type="presParOf" srcId="{0F3B3032-C16A-44EB-AE28-CB7C1D797D2B}" destId="{8EFC6EAF-71E5-48C3-9F69-6FB96640B14F}" srcOrd="1" destOrd="0" presId="urn:microsoft.com/office/officeart/2017/3/layout/DropPinTimeline#1"/>
    <dgm:cxn modelId="{D6418E4F-48ED-4E39-B9D9-FA010EF76866}" type="presParOf" srcId="{8EFC6EAF-71E5-48C3-9F69-6FB96640B14F}" destId="{73F98938-B973-410F-B6E0-43437FA146E6}" srcOrd="0" destOrd="0" presId="urn:microsoft.com/office/officeart/2017/3/layout/DropPinTimeline#1"/>
    <dgm:cxn modelId="{3E887726-7BD7-4074-8164-C71F4A6DAEE0}" type="presParOf" srcId="{8EFC6EAF-71E5-48C3-9F69-6FB96640B14F}" destId="{26BE64BD-02BC-4C6F-AC50-F9617E59754D}" srcOrd="1" destOrd="0" presId="urn:microsoft.com/office/officeart/2017/3/layout/DropPinTimeline#1"/>
    <dgm:cxn modelId="{6B3983BD-FDD8-4464-99B0-B737226ED090}" type="presParOf" srcId="{0F3B3032-C16A-44EB-AE28-CB7C1D797D2B}" destId="{5C5070CD-E29E-4F50-9A43-342A2DE968FF}" srcOrd="2" destOrd="0" presId="urn:microsoft.com/office/officeart/2017/3/layout/DropPinTimeline#1"/>
    <dgm:cxn modelId="{E040483A-E1D0-4CB5-AE78-35D83557FA15}" type="presParOf" srcId="{0F3B3032-C16A-44EB-AE28-CB7C1D797D2B}" destId="{6FED4196-A0D3-4E5C-83DA-99291A8FFFC3}" srcOrd="3" destOrd="0" presId="urn:microsoft.com/office/officeart/2017/3/layout/DropPinTimeline#1"/>
    <dgm:cxn modelId="{875E4306-BBD7-4464-A7BB-9A46E06C2634}" type="presParOf" srcId="{0F3B3032-C16A-44EB-AE28-CB7C1D797D2B}" destId="{54DE4918-169B-4E9C-B946-44A9D45AEC94}" srcOrd="4" destOrd="0" presId="urn:microsoft.com/office/officeart/2017/3/layout/DropPinTimeline#1"/>
    <dgm:cxn modelId="{14880338-8CF6-48F7-B22F-D70D12F904EB}" type="presParOf" srcId="{0F3B3032-C16A-44EB-AE28-CB7C1D797D2B}" destId="{75F2030E-997B-4809-B3F1-AEF48EEEDB2B}" srcOrd="5" destOrd="0" presId="urn:microsoft.com/office/officeart/2017/3/layout/DropPinTimeline#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951F77-4E36-4893-91C6-3151A6D516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rtlCol="0"/>
        <a:lstStyle/>
        <a:p>
          <a:pPr rtl="0"/>
          <a:endParaRPr lang="en-US"/>
        </a:p>
      </dgm:t>
    </dgm:pt>
    <dgm:pt modelId="{65B3944D-D926-4D0F-A305-F5740000747A}">
      <dgm:prSet custT="1"/>
      <dgm:spPr/>
      <dgm:t>
        <a:bodyPr rtlCol="0"/>
        <a:lstStyle/>
        <a:p>
          <a:pPr>
            <a:lnSpc>
              <a:spcPct val="100000"/>
            </a:lnSpc>
          </a:pPr>
          <a:r>
            <a:rPr lang="nl-NL" sz="2000" b="1" i="0" noProof="0" dirty="0">
              <a:solidFill>
                <a:schemeClr val="bg1"/>
              </a:solidFill>
            </a:rPr>
            <a:t>GitHub</a:t>
          </a:r>
          <a:br>
            <a:rPr lang="nl-NL" sz="2000" b="0" i="0" noProof="0" dirty="0">
              <a:solidFill>
                <a:schemeClr val="bg1"/>
              </a:solidFill>
            </a:rPr>
          </a:br>
          <a:r>
            <a:rPr lang="nl-NL" sz="2000" b="0" i="0" noProof="0" dirty="0">
              <a:solidFill>
                <a:schemeClr val="bg1"/>
              </a:solidFill>
            </a:rPr>
            <a:t>github.com/</a:t>
          </a:r>
          <a:r>
            <a:rPr lang="nl-NL" sz="2000" b="0" i="0" noProof="0" dirty="0" err="1">
              <a:solidFill>
                <a:schemeClr val="bg1"/>
              </a:solidFill>
            </a:rPr>
            <a:t>CruZxPog</a:t>
          </a:r>
          <a:endParaRPr lang="nl-NL" sz="1600" b="0" i="0" noProof="0" dirty="0">
            <a:solidFill>
              <a:schemeClr val="bg1"/>
            </a:solidFill>
          </a:endParaRPr>
        </a:p>
      </dgm:t>
    </dgm:pt>
    <dgm:pt modelId="{2EA7AC4A-E82B-43F0-A6EA-F599428578FC}" type="parTrans" cxnId="{92D3A76D-ADBB-49F3-861D-D2B74F81812E}">
      <dgm:prSet/>
      <dgm:spPr/>
      <dgm:t>
        <a:bodyPr rtlCol="0"/>
        <a:lstStyle/>
        <a:p>
          <a:pPr rtl="0"/>
          <a:endParaRPr lang="nl-NL" sz="1600" b="0" i="0" noProof="0" dirty="0"/>
        </a:p>
      </dgm:t>
    </dgm:pt>
    <dgm:pt modelId="{8862CE7B-AE72-45E8-B982-5279C14F7985}" type="sibTrans" cxnId="{92D3A76D-ADBB-49F3-861D-D2B74F81812E}">
      <dgm:prSet/>
      <dgm:spPr/>
      <dgm:t>
        <a:bodyPr rtlCol="0"/>
        <a:lstStyle/>
        <a:p>
          <a:pPr rtl="0"/>
          <a:endParaRPr lang="nl-NL" sz="1600" b="0" i="0" noProof="0" dirty="0"/>
        </a:p>
      </dgm:t>
    </dgm:pt>
    <dgm:pt modelId="{F61FEBF0-CB2F-4364-8F44-722FB7578D18}" type="pres">
      <dgm:prSet presAssocID="{D7951F77-4E36-4893-91C6-3151A6D51694}" presName="root" presStyleCnt="0">
        <dgm:presLayoutVars>
          <dgm:dir/>
          <dgm:resizeHandles val="exact"/>
        </dgm:presLayoutVars>
      </dgm:prSet>
      <dgm:spPr/>
    </dgm:pt>
    <dgm:pt modelId="{F50C455E-839B-4494-8D06-326978CB28A7}" type="pres">
      <dgm:prSet presAssocID="{65B3944D-D926-4D0F-A305-F5740000747A}" presName="compNode" presStyleCnt="0"/>
      <dgm:spPr/>
    </dgm:pt>
    <dgm:pt modelId="{1DA8A0A9-929F-455B-B8BD-92EC86B6A862}" type="pres">
      <dgm:prSet presAssocID="{65B3944D-D926-4D0F-A305-F5740000747A}" presName="bgRect" presStyleLbl="bgShp" presStyleIdx="0" presStyleCnt="1"/>
      <dgm:spPr>
        <a:prstGeom prst="rect">
          <a:avLst/>
        </a:prstGeom>
        <a:noFill/>
        <a:ln w="22225">
          <a:noFill/>
        </a:ln>
        <a:effectLst/>
      </dgm:spPr>
    </dgm:pt>
    <dgm:pt modelId="{70C56EED-B0B5-4180-A100-474B69DE81C3}" type="pres">
      <dgm:prSet presAssocID="{65B3944D-D926-4D0F-A305-F5740000747A}" presName="iconRect" presStyleLbl="node1" presStyleIdx="0" presStyleCnt="1"/>
      <dgm:spPr>
        <a:blipFill rotWithShape="1">
          <a:blip xmlns:r="http://schemas.openxmlformats.org/officeDocument/2006/relationships" r:embed="rId1"/>
          <a:srcRect/>
          <a:stretch>
            <a:fillRect/>
          </a:stretch>
        </a:blipFill>
        <a:ln>
          <a:noFill/>
        </a:ln>
      </dgm:spPr>
    </dgm:pt>
    <dgm:pt modelId="{1827E2BA-EA13-4751-82F2-976CBDED6C82}" type="pres">
      <dgm:prSet presAssocID="{65B3944D-D926-4D0F-A305-F5740000747A}" presName="spaceRect" presStyleCnt="0"/>
      <dgm:spPr/>
    </dgm:pt>
    <dgm:pt modelId="{C38A5A37-0883-4EE3-9002-010A6D324785}" type="pres">
      <dgm:prSet presAssocID="{65B3944D-D926-4D0F-A305-F5740000747A}" presName="parTx" presStyleLbl="revTx" presStyleIdx="0" presStyleCnt="1">
        <dgm:presLayoutVars>
          <dgm:chMax val="0"/>
          <dgm:chPref val="0"/>
        </dgm:presLayoutVars>
      </dgm:prSet>
      <dgm:spPr/>
    </dgm:pt>
  </dgm:ptLst>
  <dgm:cxnLst>
    <dgm:cxn modelId="{92D3A76D-ADBB-49F3-861D-D2B74F81812E}" srcId="{D7951F77-4E36-4893-91C6-3151A6D51694}" destId="{65B3944D-D926-4D0F-A305-F5740000747A}" srcOrd="0" destOrd="0" parTransId="{2EA7AC4A-E82B-43F0-A6EA-F599428578FC}" sibTransId="{8862CE7B-AE72-45E8-B982-5279C14F7985}"/>
    <dgm:cxn modelId="{9D5AFC8C-3FE5-4AED-9F29-5D039E47B81F}" type="presOf" srcId="{D7951F77-4E36-4893-91C6-3151A6D51694}" destId="{F61FEBF0-CB2F-4364-8F44-722FB7578D18}" srcOrd="0" destOrd="0" presId="urn:microsoft.com/office/officeart/2018/2/layout/IconVerticalSolidList"/>
    <dgm:cxn modelId="{F57AC0B7-F603-4C41-BF48-9041FAA60E8E}" type="presOf" srcId="{65B3944D-D926-4D0F-A305-F5740000747A}" destId="{C38A5A37-0883-4EE3-9002-010A6D324785}" srcOrd="0" destOrd="0" presId="urn:microsoft.com/office/officeart/2018/2/layout/IconVerticalSolidList"/>
    <dgm:cxn modelId="{30F222E0-DF1F-4484-B140-6B7C6520EA89}" type="presParOf" srcId="{F61FEBF0-CB2F-4364-8F44-722FB7578D18}" destId="{F50C455E-839B-4494-8D06-326978CB28A7}" srcOrd="0" destOrd="0" presId="urn:microsoft.com/office/officeart/2018/2/layout/IconVerticalSolidList"/>
    <dgm:cxn modelId="{4FA9135E-4FFF-4848-9413-1BF026DB0BED}" type="presParOf" srcId="{F50C455E-839B-4494-8D06-326978CB28A7}" destId="{1DA8A0A9-929F-455B-B8BD-92EC86B6A862}" srcOrd="0" destOrd="0" presId="urn:microsoft.com/office/officeart/2018/2/layout/IconVerticalSolidList"/>
    <dgm:cxn modelId="{D16731A0-71A2-43AF-BF53-727392BD9F51}" type="presParOf" srcId="{F50C455E-839B-4494-8D06-326978CB28A7}" destId="{70C56EED-B0B5-4180-A100-474B69DE81C3}" srcOrd="1" destOrd="0" presId="urn:microsoft.com/office/officeart/2018/2/layout/IconVerticalSolidList"/>
    <dgm:cxn modelId="{4A8AA9B9-F7DD-4A1D-B570-4456CEC74161}" type="presParOf" srcId="{F50C455E-839B-4494-8D06-326978CB28A7}" destId="{1827E2BA-EA13-4751-82F2-976CBDED6C82}" srcOrd="2" destOrd="0" presId="urn:microsoft.com/office/officeart/2018/2/layout/IconVerticalSolidList"/>
    <dgm:cxn modelId="{DDE1A35C-0892-4749-9900-354FF724E1E5}" type="presParOf" srcId="{F50C455E-839B-4494-8D06-326978CB28A7}" destId="{C38A5A37-0883-4EE3-9002-010A6D324785}"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flipV="1">
          <a:off x="0" y="1914058"/>
          <a:ext cx="10453687" cy="105708"/>
        </a:xfrm>
        <a:prstGeom prst="homePlate">
          <a:avLst/>
        </a:prstGeom>
        <a:solidFill>
          <a:schemeClr val="accent5">
            <a:alpha val="9000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19EF924A-339B-436A-9151-9C7B0B0377B9}">
      <dsp:nvSpPr>
        <dsp:cNvPr id="0" name=""/>
        <dsp:cNvSpPr/>
      </dsp:nvSpPr>
      <dsp:spPr>
        <a:xfrm rot="8100000">
          <a:off x="65995" y="453296"/>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46B4BA4-33F0-43CE-A60E-B95E195AD5A9}">
      <dsp:nvSpPr>
        <dsp:cNvPr id="0" name=""/>
        <dsp:cNvSpPr/>
      </dsp:nvSpPr>
      <dsp:spPr>
        <a:xfrm>
          <a:off x="98133" y="485434"/>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82CF5D-A585-4990-846A-5EDBD19A9BDB}">
      <dsp:nvSpPr>
        <dsp:cNvPr id="0" name=""/>
        <dsp:cNvSpPr/>
      </dsp:nvSpPr>
      <dsp:spPr>
        <a:xfrm>
          <a:off x="415199" y="802500"/>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rtlCol="0" anchor="t" anchorCtr="0">
          <a:noAutofit/>
        </a:bodyPr>
        <a:lstStyle/>
        <a:p>
          <a:pPr marL="0" lvl="0" indent="0" algn="l" defTabSz="666750" rtl="0">
            <a:lnSpc>
              <a:spcPct val="90000"/>
            </a:lnSpc>
            <a:spcBef>
              <a:spcPct val="0"/>
            </a:spcBef>
            <a:spcAft>
              <a:spcPct val="35000"/>
            </a:spcAft>
            <a:buNone/>
          </a:pPr>
          <a:endParaRPr lang="nl-NL" sz="1500" kern="1200" noProof="0" dirty="0">
            <a:solidFill>
              <a:schemeClr val="bg1"/>
            </a:solidFill>
          </a:endParaRPr>
        </a:p>
      </dsp:txBody>
      <dsp:txXfrm>
        <a:off x="415199" y="802500"/>
        <a:ext cx="2482378" cy="1164412"/>
      </dsp:txXfrm>
    </dsp:sp>
    <dsp:sp modelId="{85C50C56-6DC8-4C47-8DBC-4FD6B1554AA4}">
      <dsp:nvSpPr>
        <dsp:cNvPr id="0" name=""/>
        <dsp:cNvSpPr/>
      </dsp:nvSpPr>
      <dsp:spPr>
        <a:xfrm>
          <a:off x="415199" y="393382"/>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kern="1200" noProof="0" dirty="0">
              <a:solidFill>
                <a:schemeClr val="bg1"/>
              </a:solidFill>
            </a:rPr>
            <a:t>Gebruikers Naam</a:t>
          </a:r>
        </a:p>
      </dsp:txBody>
      <dsp:txXfrm>
        <a:off x="415199" y="393382"/>
        <a:ext cx="2482378" cy="409117"/>
      </dsp:txXfrm>
    </dsp:sp>
    <dsp:sp modelId="{4F322B1B-F357-4BCD-BF34-8A0D705A1CE7}">
      <dsp:nvSpPr>
        <dsp:cNvPr id="0" name=""/>
        <dsp:cNvSpPr/>
      </dsp:nvSpPr>
      <dsp:spPr>
        <a:xfrm>
          <a:off x="210640" y="802500"/>
          <a:ext cx="0" cy="1164412"/>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F727168-E825-43C1-AF50-41E115F59C0C}">
      <dsp:nvSpPr>
        <dsp:cNvPr id="0" name=""/>
        <dsp:cNvSpPr/>
      </dsp:nvSpPr>
      <dsp:spPr>
        <a:xfrm>
          <a:off x="173101"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B4632EA-1574-417A-A3FA-D711159FBAD1}">
      <dsp:nvSpPr>
        <dsp:cNvPr id="0" name=""/>
        <dsp:cNvSpPr/>
      </dsp:nvSpPr>
      <dsp:spPr>
        <a:xfrm rot="18900000">
          <a:off x="1556136" y="3191238"/>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32E0966-F86B-4BBD-BE80-8FAB861AF0E8}">
      <dsp:nvSpPr>
        <dsp:cNvPr id="0" name=""/>
        <dsp:cNvSpPr/>
      </dsp:nvSpPr>
      <dsp:spPr>
        <a:xfrm>
          <a:off x="1588274" y="3223376"/>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08C5A1-CE9E-4410-9F2F-F714CC6AB069}">
      <dsp:nvSpPr>
        <dsp:cNvPr id="0" name=""/>
        <dsp:cNvSpPr/>
      </dsp:nvSpPr>
      <dsp:spPr>
        <a:xfrm>
          <a:off x="1905340" y="1966912"/>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rtlCol="0" anchor="b" anchorCtr="0">
          <a:noAutofit/>
        </a:bodyPr>
        <a:lstStyle/>
        <a:p>
          <a:pPr marL="0" lvl="0" indent="0" algn="l" defTabSz="666750" rtl="0">
            <a:lnSpc>
              <a:spcPct val="90000"/>
            </a:lnSpc>
            <a:spcBef>
              <a:spcPct val="0"/>
            </a:spcBef>
            <a:spcAft>
              <a:spcPct val="35000"/>
            </a:spcAft>
            <a:buNone/>
          </a:pPr>
          <a:endParaRPr lang="nl-NL" sz="1500" kern="1200" noProof="0" dirty="0">
            <a:solidFill>
              <a:schemeClr val="bg1"/>
            </a:solidFill>
          </a:endParaRPr>
        </a:p>
      </dsp:txBody>
      <dsp:txXfrm>
        <a:off x="1905340" y="1966912"/>
        <a:ext cx="2482378" cy="1164412"/>
      </dsp:txXfrm>
    </dsp:sp>
    <dsp:sp modelId="{C1E34084-406C-48D5-88FE-7226282DBC49}">
      <dsp:nvSpPr>
        <dsp:cNvPr id="0" name=""/>
        <dsp:cNvSpPr/>
      </dsp:nvSpPr>
      <dsp:spPr>
        <a:xfrm>
          <a:off x="1905340" y="3131324"/>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kern="1200" noProof="0" dirty="0">
              <a:solidFill>
                <a:schemeClr val="bg1"/>
              </a:solidFill>
            </a:rPr>
            <a:t>Password</a:t>
          </a:r>
        </a:p>
      </dsp:txBody>
      <dsp:txXfrm>
        <a:off x="1905340" y="3131324"/>
        <a:ext cx="2482378" cy="409117"/>
      </dsp:txXfrm>
    </dsp:sp>
    <dsp:sp modelId="{33168228-1414-4AAF-B7E5-C08A80BBB2F1}">
      <dsp:nvSpPr>
        <dsp:cNvPr id="0" name=""/>
        <dsp:cNvSpPr/>
      </dsp:nvSpPr>
      <dsp:spPr>
        <a:xfrm>
          <a:off x="1700781" y="1966912"/>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57996C3-16BE-4CEB-B9E2-6FFC42938F41}">
      <dsp:nvSpPr>
        <dsp:cNvPr id="0" name=""/>
        <dsp:cNvSpPr/>
      </dsp:nvSpPr>
      <dsp:spPr>
        <a:xfrm>
          <a:off x="1663243"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BC09B8D-1C75-4604-9F35-AEC078447C45}">
      <dsp:nvSpPr>
        <dsp:cNvPr id="0" name=""/>
        <dsp:cNvSpPr/>
      </dsp:nvSpPr>
      <dsp:spPr>
        <a:xfrm rot="8100000">
          <a:off x="3046278" y="453296"/>
          <a:ext cx="289289" cy="28928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FE91A1F-E910-48AB-A4C9-128002268483}">
      <dsp:nvSpPr>
        <dsp:cNvPr id="0" name=""/>
        <dsp:cNvSpPr/>
      </dsp:nvSpPr>
      <dsp:spPr>
        <a:xfrm>
          <a:off x="3078415" y="485434"/>
          <a:ext cx="225014" cy="225014"/>
        </a:xfrm>
        <a:prstGeom prst="star12">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8603F2-85FC-4134-978C-4054E468209C}">
      <dsp:nvSpPr>
        <dsp:cNvPr id="0" name=""/>
        <dsp:cNvSpPr/>
      </dsp:nvSpPr>
      <dsp:spPr>
        <a:xfrm>
          <a:off x="3395482" y="802500"/>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rtlCol="0" anchor="t" anchorCtr="0">
          <a:noAutofit/>
        </a:bodyPr>
        <a:lstStyle/>
        <a:p>
          <a:pPr marL="0" lvl="0" indent="0" algn="l" defTabSz="666750" rtl="0">
            <a:lnSpc>
              <a:spcPct val="90000"/>
            </a:lnSpc>
            <a:spcBef>
              <a:spcPct val="0"/>
            </a:spcBef>
            <a:spcAft>
              <a:spcPct val="35000"/>
            </a:spcAft>
            <a:buNone/>
          </a:pPr>
          <a:endParaRPr lang="nl-NL" sz="1500" i="1" kern="1200" noProof="0" dirty="0">
            <a:solidFill>
              <a:schemeClr val="bg1"/>
            </a:solidFill>
          </a:endParaRPr>
        </a:p>
      </dsp:txBody>
      <dsp:txXfrm>
        <a:off x="3395482" y="802500"/>
        <a:ext cx="2482378" cy="1164412"/>
      </dsp:txXfrm>
    </dsp:sp>
    <dsp:sp modelId="{4EB3AA5C-1289-44C6-9F3E-859ABA28E18F}">
      <dsp:nvSpPr>
        <dsp:cNvPr id="0" name=""/>
        <dsp:cNvSpPr/>
      </dsp:nvSpPr>
      <dsp:spPr>
        <a:xfrm>
          <a:off x="3395482" y="393382"/>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b="0" i="0" kern="1200" noProof="0" dirty="0">
              <a:solidFill>
                <a:schemeClr val="bg1"/>
              </a:solidFill>
            </a:rPr>
            <a:t>Rang van gebruiker</a:t>
          </a:r>
        </a:p>
      </dsp:txBody>
      <dsp:txXfrm>
        <a:off x="3395482" y="393382"/>
        <a:ext cx="2482378" cy="409117"/>
      </dsp:txXfrm>
    </dsp:sp>
    <dsp:sp modelId="{0BB03C0E-97EC-4D66-9B09-35D689DAB28C}">
      <dsp:nvSpPr>
        <dsp:cNvPr id="0" name=""/>
        <dsp:cNvSpPr/>
      </dsp:nvSpPr>
      <dsp:spPr>
        <a:xfrm>
          <a:off x="3190923" y="802500"/>
          <a:ext cx="0" cy="1164412"/>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6361E50-9FEC-48AD-A369-C1A8379B35EC}">
      <dsp:nvSpPr>
        <dsp:cNvPr id="0" name=""/>
        <dsp:cNvSpPr/>
      </dsp:nvSpPr>
      <dsp:spPr>
        <a:xfrm>
          <a:off x="3153384"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0DBECBF-E3AA-450B-95D4-8349AA21B4F8}">
      <dsp:nvSpPr>
        <dsp:cNvPr id="0" name=""/>
        <dsp:cNvSpPr/>
      </dsp:nvSpPr>
      <dsp:spPr>
        <a:xfrm rot="18900000">
          <a:off x="4536419" y="3191238"/>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EDDD44C-F5E4-49AD-B1D9-346B8B8AEE8F}">
      <dsp:nvSpPr>
        <dsp:cNvPr id="0" name=""/>
        <dsp:cNvSpPr/>
      </dsp:nvSpPr>
      <dsp:spPr>
        <a:xfrm>
          <a:off x="4568557" y="3223376"/>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564261-183D-47F9-8E7E-BCFC5023A815}">
      <dsp:nvSpPr>
        <dsp:cNvPr id="0" name=""/>
        <dsp:cNvSpPr/>
      </dsp:nvSpPr>
      <dsp:spPr>
        <a:xfrm>
          <a:off x="4885623" y="1966912"/>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rtlCol="0" anchor="b" anchorCtr="0">
          <a:noAutofit/>
        </a:bodyPr>
        <a:lstStyle/>
        <a:p>
          <a:pPr marL="0" lvl="0" indent="0" algn="l" defTabSz="666750" rtl="0">
            <a:lnSpc>
              <a:spcPct val="90000"/>
            </a:lnSpc>
            <a:spcBef>
              <a:spcPct val="0"/>
            </a:spcBef>
            <a:spcAft>
              <a:spcPct val="35000"/>
            </a:spcAft>
            <a:buNone/>
          </a:pPr>
          <a:endParaRPr lang="nl-NL" sz="1500" kern="1200" noProof="0" dirty="0">
            <a:solidFill>
              <a:schemeClr val="bg1"/>
            </a:solidFill>
          </a:endParaRPr>
        </a:p>
      </dsp:txBody>
      <dsp:txXfrm>
        <a:off x="4885623" y="1966912"/>
        <a:ext cx="2482378" cy="1164412"/>
      </dsp:txXfrm>
    </dsp:sp>
    <dsp:sp modelId="{3DA36ABE-9810-4ED4-9A55-2905E7588D06}">
      <dsp:nvSpPr>
        <dsp:cNvPr id="0" name=""/>
        <dsp:cNvSpPr/>
      </dsp:nvSpPr>
      <dsp:spPr>
        <a:xfrm>
          <a:off x="4885623" y="3131324"/>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kern="1200" noProof="0" dirty="0">
              <a:solidFill>
                <a:schemeClr val="bg1"/>
              </a:solidFill>
            </a:rPr>
            <a:t>Minimum</a:t>
          </a:r>
          <a:r>
            <a:rPr lang="nl-NL" sz="1600" kern="1200" baseline="0" noProof="0" dirty="0">
              <a:solidFill>
                <a:schemeClr val="bg1"/>
              </a:solidFill>
            </a:rPr>
            <a:t> rang van deur</a:t>
          </a:r>
          <a:endParaRPr lang="nl-NL" sz="1600" kern="1200" noProof="0" dirty="0">
            <a:solidFill>
              <a:schemeClr val="bg1"/>
            </a:solidFill>
          </a:endParaRPr>
        </a:p>
      </dsp:txBody>
      <dsp:txXfrm>
        <a:off x="4885623" y="3131324"/>
        <a:ext cx="2482378" cy="409117"/>
      </dsp:txXfrm>
    </dsp:sp>
    <dsp:sp modelId="{4B9F5909-A57C-4893-9C8A-D5960FE9BE37}">
      <dsp:nvSpPr>
        <dsp:cNvPr id="0" name=""/>
        <dsp:cNvSpPr/>
      </dsp:nvSpPr>
      <dsp:spPr>
        <a:xfrm>
          <a:off x="4681064" y="1966912"/>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91B168-1DA5-4124-931F-A51FCB8EFC11}">
      <dsp:nvSpPr>
        <dsp:cNvPr id="0" name=""/>
        <dsp:cNvSpPr/>
      </dsp:nvSpPr>
      <dsp:spPr>
        <a:xfrm>
          <a:off x="4643525"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88CC4C6-DFBC-460C-A9ED-BEDA8CC682D4}">
      <dsp:nvSpPr>
        <dsp:cNvPr id="0" name=""/>
        <dsp:cNvSpPr/>
      </dsp:nvSpPr>
      <dsp:spPr>
        <a:xfrm rot="8100000">
          <a:off x="6026560" y="453296"/>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8CA82DA-B677-461B-A08D-337683480059}">
      <dsp:nvSpPr>
        <dsp:cNvPr id="0" name=""/>
        <dsp:cNvSpPr/>
      </dsp:nvSpPr>
      <dsp:spPr>
        <a:xfrm>
          <a:off x="6058698" y="485434"/>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646913-A3FA-4470-A3E9-C64B0A13A62A}">
      <dsp:nvSpPr>
        <dsp:cNvPr id="0" name=""/>
        <dsp:cNvSpPr/>
      </dsp:nvSpPr>
      <dsp:spPr>
        <a:xfrm>
          <a:off x="6375764" y="802500"/>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rtlCol="0" anchor="t" anchorCtr="0">
          <a:noAutofit/>
        </a:bodyPr>
        <a:lstStyle/>
        <a:p>
          <a:pPr marL="0" lvl="0" indent="0" algn="l" defTabSz="666750" rtl="0">
            <a:lnSpc>
              <a:spcPct val="90000"/>
            </a:lnSpc>
            <a:spcBef>
              <a:spcPct val="0"/>
            </a:spcBef>
            <a:spcAft>
              <a:spcPct val="35000"/>
            </a:spcAft>
            <a:buNone/>
          </a:pPr>
          <a:r>
            <a:rPr lang="nl-NL" sz="1500" kern="1200" noProof="0" dirty="0">
              <a:solidFill>
                <a:schemeClr val="bg1"/>
              </a:solidFill>
            </a:rPr>
            <a:t>Deur</a:t>
          </a:r>
          <a:r>
            <a:rPr lang="nl-NL" sz="1500" kern="1200" baseline="0" noProof="0" dirty="0">
              <a:solidFill>
                <a:schemeClr val="bg1"/>
              </a:solidFill>
            </a:rPr>
            <a:t> open!</a:t>
          </a:r>
          <a:endParaRPr lang="nl-NL" sz="1500" kern="1200" noProof="0" dirty="0">
            <a:solidFill>
              <a:schemeClr val="bg1"/>
            </a:solidFill>
          </a:endParaRPr>
        </a:p>
      </dsp:txBody>
      <dsp:txXfrm>
        <a:off x="6375764" y="802500"/>
        <a:ext cx="2482378" cy="1164412"/>
      </dsp:txXfrm>
    </dsp:sp>
    <dsp:sp modelId="{6EC2FC68-E1B8-4274-8090-C2C96A4CD82C}">
      <dsp:nvSpPr>
        <dsp:cNvPr id="0" name=""/>
        <dsp:cNvSpPr/>
      </dsp:nvSpPr>
      <dsp:spPr>
        <a:xfrm>
          <a:off x="6375764" y="393382"/>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kern="1200" noProof="0" dirty="0">
              <a:solidFill>
                <a:schemeClr val="bg1"/>
              </a:solidFill>
            </a:rPr>
            <a:t>Alles correct?</a:t>
          </a:r>
        </a:p>
      </dsp:txBody>
      <dsp:txXfrm>
        <a:off x="6375764" y="393382"/>
        <a:ext cx="2482378" cy="409117"/>
      </dsp:txXfrm>
    </dsp:sp>
    <dsp:sp modelId="{4F41BF23-550C-4E7F-977E-3D22E3AF7B51}">
      <dsp:nvSpPr>
        <dsp:cNvPr id="0" name=""/>
        <dsp:cNvSpPr/>
      </dsp:nvSpPr>
      <dsp:spPr>
        <a:xfrm>
          <a:off x="6171205" y="802500"/>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78CF1E0-B1C4-4B10-A5EC-FD7EF0557E2D}">
      <dsp:nvSpPr>
        <dsp:cNvPr id="0" name=""/>
        <dsp:cNvSpPr/>
      </dsp:nvSpPr>
      <dsp:spPr>
        <a:xfrm>
          <a:off x="6133667"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3F98938-B973-410F-B6E0-43437FA146E6}">
      <dsp:nvSpPr>
        <dsp:cNvPr id="0" name=""/>
        <dsp:cNvSpPr/>
      </dsp:nvSpPr>
      <dsp:spPr>
        <a:xfrm rot="18900000">
          <a:off x="7516702" y="3191238"/>
          <a:ext cx="289289" cy="28928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6BE64BD-02BC-4C6F-AC50-F9617E59754D}">
      <dsp:nvSpPr>
        <dsp:cNvPr id="0" name=""/>
        <dsp:cNvSpPr/>
      </dsp:nvSpPr>
      <dsp:spPr>
        <a:xfrm>
          <a:off x="7548839" y="3223376"/>
          <a:ext cx="225014" cy="225014"/>
        </a:xfrm>
        <a:prstGeom prst="star12">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5070CD-E29E-4F50-9A43-342A2DE968FF}">
      <dsp:nvSpPr>
        <dsp:cNvPr id="0" name=""/>
        <dsp:cNvSpPr/>
      </dsp:nvSpPr>
      <dsp:spPr>
        <a:xfrm>
          <a:off x="7865906" y="1966912"/>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rtlCol="0" anchor="b" anchorCtr="0">
          <a:noAutofit/>
        </a:bodyPr>
        <a:lstStyle/>
        <a:p>
          <a:pPr marL="0" lvl="0" indent="0" algn="l" defTabSz="666750" rtl="0">
            <a:lnSpc>
              <a:spcPct val="90000"/>
            </a:lnSpc>
            <a:spcBef>
              <a:spcPct val="0"/>
            </a:spcBef>
            <a:spcAft>
              <a:spcPct val="35000"/>
            </a:spcAft>
            <a:buNone/>
          </a:pPr>
          <a:endParaRPr lang="nl-NL" sz="1500" kern="1200" noProof="0" dirty="0">
            <a:solidFill>
              <a:schemeClr val="bg1"/>
            </a:solidFill>
          </a:endParaRPr>
        </a:p>
      </dsp:txBody>
      <dsp:txXfrm>
        <a:off x="7865906" y="1966912"/>
        <a:ext cx="2482378" cy="1164412"/>
      </dsp:txXfrm>
    </dsp:sp>
    <dsp:sp modelId="{6FED4196-A0D3-4E5C-83DA-99291A8FFFC3}">
      <dsp:nvSpPr>
        <dsp:cNvPr id="0" name=""/>
        <dsp:cNvSpPr/>
      </dsp:nvSpPr>
      <dsp:spPr>
        <a:xfrm>
          <a:off x="7865906" y="3131324"/>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rtlCol="0" anchor="ctr" anchorCtr="0">
          <a:noAutofit/>
        </a:bodyPr>
        <a:lstStyle/>
        <a:p>
          <a:pPr marL="0" lvl="0" indent="0" algn="l" defTabSz="889000" rtl="0">
            <a:lnSpc>
              <a:spcPct val="90000"/>
            </a:lnSpc>
            <a:spcBef>
              <a:spcPct val="0"/>
            </a:spcBef>
            <a:spcAft>
              <a:spcPct val="35000"/>
            </a:spcAft>
            <a:buNone/>
            <a:defRPr b="1"/>
          </a:pPr>
          <a:r>
            <a:rPr lang="nl-NL" sz="2000" b="0" i="0" kern="1200" noProof="0" dirty="0">
              <a:solidFill>
                <a:schemeClr val="bg1"/>
              </a:solidFill>
            </a:rPr>
            <a:t>Dicht na 5 seconde</a:t>
          </a:r>
        </a:p>
      </dsp:txBody>
      <dsp:txXfrm>
        <a:off x="7865906" y="3131324"/>
        <a:ext cx="2482378" cy="409117"/>
      </dsp:txXfrm>
    </dsp:sp>
    <dsp:sp modelId="{54DE4918-169B-4E9C-B946-44A9D45AEC94}">
      <dsp:nvSpPr>
        <dsp:cNvPr id="0" name=""/>
        <dsp:cNvSpPr/>
      </dsp:nvSpPr>
      <dsp:spPr>
        <a:xfrm>
          <a:off x="7661347" y="1966912"/>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64C6D16-2F77-439A-848A-F1081C5E5CBE}">
      <dsp:nvSpPr>
        <dsp:cNvPr id="0" name=""/>
        <dsp:cNvSpPr/>
      </dsp:nvSpPr>
      <dsp:spPr>
        <a:xfrm>
          <a:off x="7623808"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A0A9-929F-455B-B8BD-92EC86B6A862}">
      <dsp:nvSpPr>
        <dsp:cNvPr id="0" name=""/>
        <dsp:cNvSpPr/>
      </dsp:nvSpPr>
      <dsp:spPr>
        <a:xfrm>
          <a:off x="0" y="1376838"/>
          <a:ext cx="4535487" cy="1180147"/>
        </a:xfrm>
        <a:prstGeom prst="rect">
          <a:avLst/>
        </a:prstGeom>
        <a:noFill/>
        <a:ln w="22225">
          <a:noFill/>
        </a:ln>
        <a:effectLst/>
      </dsp:spPr>
      <dsp:style>
        <a:lnRef idx="0">
          <a:scrgbClr r="0" g="0" b="0"/>
        </a:lnRef>
        <a:fillRef idx="1">
          <a:scrgbClr r="0" g="0" b="0"/>
        </a:fillRef>
        <a:effectRef idx="0">
          <a:scrgbClr r="0" g="0" b="0"/>
        </a:effectRef>
        <a:fontRef idx="minor"/>
      </dsp:style>
    </dsp:sp>
    <dsp:sp modelId="{70C56EED-B0B5-4180-A100-474B69DE81C3}">
      <dsp:nvSpPr>
        <dsp:cNvPr id="0" name=""/>
        <dsp:cNvSpPr/>
      </dsp:nvSpPr>
      <dsp:spPr>
        <a:xfrm>
          <a:off x="356994" y="1642371"/>
          <a:ext cx="649081" cy="649081"/>
        </a:xfrm>
        <a:prstGeom prst="rect">
          <a:avLst/>
        </a:prstGeom>
        <a:blipFill rotWithShape="1">
          <a:blip xmlns:r="http://schemas.openxmlformats.org/officeDocument/2006/relationships" r:embed="rId1"/>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8A5A37-0883-4EE3-9002-010A6D324785}">
      <dsp:nvSpPr>
        <dsp:cNvPr id="0" name=""/>
        <dsp:cNvSpPr/>
      </dsp:nvSpPr>
      <dsp:spPr>
        <a:xfrm>
          <a:off x="1363070" y="1376838"/>
          <a:ext cx="3172416" cy="1180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899" tIns="124899" rIns="124899" bIns="124899" numCol="1" spcCol="1270" rtlCol="0" anchor="ctr" anchorCtr="0">
          <a:noAutofit/>
        </a:bodyPr>
        <a:lstStyle/>
        <a:p>
          <a:pPr marL="0" lvl="0" indent="0" algn="l" defTabSz="889000">
            <a:lnSpc>
              <a:spcPct val="100000"/>
            </a:lnSpc>
            <a:spcBef>
              <a:spcPct val="0"/>
            </a:spcBef>
            <a:spcAft>
              <a:spcPct val="35000"/>
            </a:spcAft>
            <a:buNone/>
          </a:pPr>
          <a:r>
            <a:rPr lang="nl-NL" sz="2000" b="1" i="0" kern="1200" noProof="0" dirty="0">
              <a:solidFill>
                <a:schemeClr val="bg1"/>
              </a:solidFill>
            </a:rPr>
            <a:t>GitHub</a:t>
          </a:r>
          <a:br>
            <a:rPr lang="nl-NL" sz="2000" b="0" i="0" kern="1200" noProof="0" dirty="0">
              <a:solidFill>
                <a:schemeClr val="bg1"/>
              </a:solidFill>
            </a:rPr>
          </a:br>
          <a:r>
            <a:rPr lang="nl-NL" sz="2000" b="0" i="0" kern="1200" noProof="0" dirty="0">
              <a:solidFill>
                <a:schemeClr val="bg1"/>
              </a:solidFill>
            </a:rPr>
            <a:t>github.com/</a:t>
          </a:r>
          <a:r>
            <a:rPr lang="nl-NL" sz="2000" b="0" i="0" kern="1200" noProof="0" dirty="0" err="1">
              <a:solidFill>
                <a:schemeClr val="bg1"/>
              </a:solidFill>
            </a:rPr>
            <a:t>CruZxPog</a:t>
          </a:r>
          <a:endParaRPr lang="nl-NL" sz="1600" b="0" i="0" kern="1200" noProof="0" dirty="0">
            <a:solidFill>
              <a:schemeClr val="bg1"/>
            </a:solidFill>
          </a:endParaRPr>
        </a:p>
      </dsp:txBody>
      <dsp:txXfrm>
        <a:off x="1363070" y="1376838"/>
        <a:ext cx="3172416" cy="1180147"/>
      </dsp:txXfrm>
    </dsp:sp>
  </dsp:spTree>
</dsp:drawing>
</file>

<file path=ppt/diagrams/layout1.xml><?xml version="1.0" encoding="utf-8"?>
<dgm:layoutDef xmlns:dgm="http://schemas.openxmlformats.org/drawingml/2006/diagram" xmlns:a="http://schemas.openxmlformats.org/drawingml/2006/main" uniqueId="urn:microsoft.com/office/officeart/2017/3/layout/DropPinTimeline#1">
  <dgm:title val="Tijdlijn met pinnen"/>
  <dgm:desc val="Gebruik deze om een lijst met gebeurtenissen in chronologische volgorde weer te geven. Een onzichtbaar vak naast de pin bevat de datum en de beschrijving staat direct hieronder. Het kan een gemiddelde hoeveelheid tekst en een datumnotatie van gemiddelde lengte weergev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Pictogram: verticale lijst, gevuld"/>
  <dgm:desc val="Dit kan worden gebruikt om een reeks visuele elementen van boven naar beneden weer te geven met tekst op niveau 1 of tekst op niveau 1 en niveau 2 die in een vorm is gegroepeerd. Het is geschikt voor pictogrammen of kleine afbeeldingen met langere omschrijvingen."/>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dirty="0"/>
          </a:p>
        </p:txBody>
      </p:sp>
      <p:sp>
        <p:nvSpPr>
          <p:cNvPr id="4" name="Tijdelijke aanduiding voor voettekst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dirty="0"/>
          </a:p>
        </p:txBody>
      </p:sp>
      <p:sp>
        <p:nvSpPr>
          <p:cNvPr id="5" name="Tijdelijke aanduiding voor dianumm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801FC8B-EC93-C64D-BBD2-37E30DAF45BC}" type="slidenum">
              <a:rPr lang="nl-NL" smtClean="0"/>
              <a:t>‹nr.›</a:t>
            </a:fld>
            <a:endParaRPr lang="nl-NL" dirty="0"/>
          </a:p>
        </p:txBody>
      </p:sp>
      <p:sp>
        <p:nvSpPr>
          <p:cNvPr id="3" name="Tijdelijke aanduiding voor datum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179A27-1EB3-4367-B92D-C2A8242EAB16}" type="datetime1">
              <a:rPr lang="nl-NL" smtClean="0"/>
              <a:t>1-6-2023</a:t>
            </a:fld>
            <a:endParaRPr lang="nl-NL" dirty="0"/>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noProof="0"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039CEC1-7AB1-4B45-A246-57E8EC51D11F}" type="datetime1">
              <a:rPr lang="nl-NL" noProof="0" smtClean="0"/>
              <a:t>1-6-2023</a:t>
            </a:fld>
            <a:endParaRPr lang="nl-NL" noProof="0"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nl-NL" noProof="0"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NL" noProof="0" dirty="0"/>
              <a:t>Klik om de tekststijlen van het model te bewerken</a:t>
            </a:r>
          </a:p>
          <a:p>
            <a:pPr lvl="1" rtl="0"/>
            <a:r>
              <a:rPr lang="nl-NL" noProof="0" dirty="0"/>
              <a:t>Tweede niveau</a:t>
            </a:r>
          </a:p>
          <a:p>
            <a:pPr lvl="2" rtl="0"/>
            <a:r>
              <a:rPr lang="nl-NL" noProof="0" dirty="0"/>
              <a:t>Derde niveau</a:t>
            </a:r>
          </a:p>
          <a:p>
            <a:pPr lvl="3" rtl="0"/>
            <a:r>
              <a:rPr lang="nl-NL" noProof="0" dirty="0"/>
              <a:t>Vierde niveau</a:t>
            </a:r>
          </a:p>
          <a:p>
            <a:pPr lvl="4" rtl="0"/>
            <a:r>
              <a:rPr lang="nl-NL" noProof="0" dirty="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noProof="0"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7D111EE-B1CE-3F40-8B0E-AB6A92B85452}" type="slidenum">
              <a:rPr lang="nl-NL" noProof="0" smtClean="0"/>
              <a:t>‹nr.›</a:t>
            </a:fld>
            <a:endParaRPr lang="nl-NL" noProof="0"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10"/>
          </p:nvPr>
        </p:nvSpPr>
        <p:spPr/>
        <p:txBody>
          <a:bodyPr rtlCol="0"/>
          <a:lstStyle/>
          <a:p>
            <a:pPr rtl="0"/>
            <a:fld id="{07D111EE-B1CE-3F40-8B0E-AB6A92B85452}" type="slidenum">
              <a:rPr lang="nl-NL" smtClean="0"/>
              <a:t>1</a:t>
            </a:fld>
            <a:endParaRPr lang="nl-NL" dirty="0"/>
          </a:p>
        </p:txBody>
      </p:sp>
    </p:spTree>
    <p:extLst>
      <p:ext uri="{BB962C8B-B14F-4D97-AF65-F5344CB8AC3E}">
        <p14:creationId xmlns:p14="http://schemas.microsoft.com/office/powerpoint/2010/main" val="185034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10"/>
          </p:nvPr>
        </p:nvSpPr>
        <p:spPr/>
        <p:txBody>
          <a:bodyPr rtlCol="0"/>
          <a:lstStyle/>
          <a:p>
            <a:pPr rtl="0"/>
            <a:fld id="{07D111EE-B1CE-3F40-8B0E-AB6A92B85452}" type="slidenum">
              <a:rPr lang="nl-NL" smtClean="0"/>
              <a:t>2</a:t>
            </a:fld>
            <a:endParaRPr lang="nl-NL" dirty="0"/>
          </a:p>
        </p:txBody>
      </p:sp>
    </p:spTree>
    <p:extLst>
      <p:ext uri="{BB962C8B-B14F-4D97-AF65-F5344CB8AC3E}">
        <p14:creationId xmlns:p14="http://schemas.microsoft.com/office/powerpoint/2010/main" val="315384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10"/>
          </p:nvPr>
        </p:nvSpPr>
        <p:spPr/>
        <p:txBody>
          <a:bodyPr rtlCol="0"/>
          <a:lstStyle/>
          <a:p>
            <a:pPr rtl="0"/>
            <a:fld id="{07D111EE-B1CE-3F40-8B0E-AB6A92B85452}" type="slidenum">
              <a:rPr lang="nl-NL" smtClean="0"/>
              <a:t>3</a:t>
            </a:fld>
            <a:endParaRPr lang="nl-NL" dirty="0"/>
          </a:p>
        </p:txBody>
      </p:sp>
    </p:spTree>
    <p:extLst>
      <p:ext uri="{BB962C8B-B14F-4D97-AF65-F5344CB8AC3E}">
        <p14:creationId xmlns:p14="http://schemas.microsoft.com/office/powerpoint/2010/main" val="3043892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10"/>
          </p:nvPr>
        </p:nvSpPr>
        <p:spPr/>
        <p:txBody>
          <a:bodyPr rtlCol="0"/>
          <a:lstStyle/>
          <a:p>
            <a:pPr rtl="0"/>
            <a:fld id="{07D111EE-B1CE-3F40-8B0E-AB6A92B85452}" type="slidenum">
              <a:rPr lang="nl-NL" smtClean="0"/>
              <a:t>4</a:t>
            </a:fld>
            <a:endParaRPr lang="nl-NL" dirty="0"/>
          </a:p>
        </p:txBody>
      </p:sp>
    </p:spTree>
    <p:extLst>
      <p:ext uri="{BB962C8B-B14F-4D97-AF65-F5344CB8AC3E}">
        <p14:creationId xmlns:p14="http://schemas.microsoft.com/office/powerpoint/2010/main" val="356545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10"/>
          </p:nvPr>
        </p:nvSpPr>
        <p:spPr/>
        <p:txBody>
          <a:bodyPr rtlCol="0"/>
          <a:lstStyle/>
          <a:p>
            <a:pPr rtl="0"/>
            <a:fld id="{07D111EE-B1CE-3F40-8B0E-AB6A92B85452}" type="slidenum">
              <a:rPr lang="nl-NL" smtClean="0"/>
              <a:t>11</a:t>
            </a:fld>
            <a:endParaRPr lang="nl-NL" dirty="0"/>
          </a:p>
        </p:txBody>
      </p:sp>
    </p:spTree>
    <p:extLst>
      <p:ext uri="{BB962C8B-B14F-4D97-AF65-F5344CB8AC3E}">
        <p14:creationId xmlns:p14="http://schemas.microsoft.com/office/powerpoint/2010/main" val="3501798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5"/>
          </p:nvPr>
        </p:nvSpPr>
        <p:spPr/>
        <p:txBody>
          <a:bodyPr rtlCol="0"/>
          <a:lstStyle/>
          <a:p>
            <a:pPr rtl="0"/>
            <a:fld id="{99CAC06A-4905-4B1A-83C1-3B011A8CF04B}" type="slidenum">
              <a:rPr lang="nl-NL" smtClean="0"/>
              <a:t>14</a:t>
            </a:fld>
            <a:endParaRPr lang="nl-NL" dirty="0"/>
          </a:p>
        </p:txBody>
      </p:sp>
    </p:spTree>
    <p:extLst>
      <p:ext uri="{BB962C8B-B14F-4D97-AF65-F5344CB8AC3E}">
        <p14:creationId xmlns:p14="http://schemas.microsoft.com/office/powerpoint/2010/main" val="188031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tx1"/>
        </a:solidFill>
        <a:effectLst/>
      </p:bgPr>
    </p:bg>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5E55FA3-9E5D-41EA-943D-CA860F2B0991}" type="datetime1">
              <a:rPr lang="nl-NL" noProof="0" smtClean="0"/>
              <a:t>1-6-2023</a:t>
            </a:fld>
            <a:endParaRPr lang="nl-NL" noProof="0" dirty="0"/>
          </a:p>
        </p:txBody>
      </p:sp>
      <p:sp>
        <p:nvSpPr>
          <p:cNvPr id="5" name="Tijdelijke aanduiding voor voettekst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nl-NL" noProof="0" dirty="0"/>
          </a:p>
        </p:txBody>
      </p:sp>
      <p:sp>
        <p:nvSpPr>
          <p:cNvPr id="6" name="Tijdelijke aanduiding voor dianumm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2" name="Titel 1"/>
          <p:cNvSpPr>
            <a:spLocks noGrp="1"/>
          </p:cNvSpPr>
          <p:nvPr>
            <p:ph type="ctrTitle"/>
          </p:nvPr>
        </p:nvSpPr>
        <p:spPr>
          <a:xfrm>
            <a:off x="1058669" y="854538"/>
            <a:ext cx="4567608" cy="3566160"/>
          </a:xfrm>
        </p:spPr>
        <p:txBody>
          <a:bodyPr rtlCol="0" anchor="b">
            <a:normAutofit/>
          </a:bodyPr>
          <a:lstStyle>
            <a:lvl1pPr algn="l">
              <a:lnSpc>
                <a:spcPct val="90000"/>
              </a:lnSpc>
              <a:defRPr sz="5400" spc="-50" baseline="0">
                <a:solidFill>
                  <a:schemeClr val="bg1"/>
                </a:solidFill>
              </a:defRPr>
            </a:lvl1pPr>
          </a:lstStyle>
          <a:p>
            <a:pPr rtl="0"/>
            <a:r>
              <a:rPr lang="en-US" noProof="0"/>
              <a:t>Click to edit Master title style</a:t>
            </a:r>
            <a:endParaRPr lang="nl-NL" noProof="0" dirty="0"/>
          </a:p>
        </p:txBody>
      </p:sp>
      <p:sp>
        <p:nvSpPr>
          <p:cNvPr id="3" name="Subtitel 2"/>
          <p:cNvSpPr>
            <a:spLocks noGrp="1"/>
          </p:cNvSpPr>
          <p:nvPr>
            <p:ph type="subTitle" idx="1" hasCustomPrompt="1"/>
          </p:nvPr>
        </p:nvSpPr>
        <p:spPr>
          <a:xfrm>
            <a:off x="1061440" y="4429842"/>
            <a:ext cx="4567608" cy="1143000"/>
          </a:xfrm>
        </p:spPr>
        <p:txBody>
          <a:bodyPr lIns="91440" rIns="91440" rtlCol="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nl-NL" noProof="0" dirty="0"/>
              <a:t>Klik om de ondertitel te bewerken</a:t>
            </a:r>
          </a:p>
        </p:txBody>
      </p:sp>
      <p:sp>
        <p:nvSpPr>
          <p:cNvPr id="12" name="Tijdelijke aanduiding voor afbeelding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rtlCol="0">
            <a:noAutofit/>
          </a:bodyPr>
          <a:lstStyle/>
          <a:p>
            <a:pPr rtl="0"/>
            <a:r>
              <a:rPr lang="en-US" noProof="0"/>
              <a:t>Click icon to add picture</a:t>
            </a:r>
            <a:endParaRPr lang="nl-NL" noProof="0" dirty="0"/>
          </a:p>
        </p:txBody>
      </p:sp>
      <p:sp>
        <p:nvSpPr>
          <p:cNvPr id="14" name="Driehoek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5" name="Driehoek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6" name="Driehoek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7" name="Driehoek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8" name="Driehoek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el en inhoud met afbeeldin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D8B5561B-9B9C-4F73-9CA2-7ABA62FECAA8}" type="datetime1">
              <a:rPr lang="nl-NL" noProof="0" smtClean="0"/>
              <a:t>1-6-2023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5" name="Rechthoek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6" name="Driehoek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Driehoek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26" name="Tijdelijke aanduiding voor afbeelding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rtlCol="0">
            <a:noAutofit/>
          </a:bodyPr>
          <a:lstStyle/>
          <a:p>
            <a:pPr rtl="0"/>
            <a:r>
              <a:rPr lang="en-US" noProof="0"/>
              <a:t>Click icon to add picture</a:t>
            </a:r>
            <a:endParaRPr lang="nl-NL" noProof="0" dirty="0"/>
          </a:p>
        </p:txBody>
      </p:sp>
      <p:sp>
        <p:nvSpPr>
          <p:cNvPr id="28" name="Titel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rtlCol="0" anchor="b">
            <a:normAutofit/>
          </a:bodyPr>
          <a:lstStyle>
            <a:lvl1pPr algn="l">
              <a:defRPr sz="4800" i="0">
                <a:solidFill>
                  <a:schemeClr val="tx1">
                    <a:lumMod val="85000"/>
                    <a:lumOff val="15000"/>
                  </a:schemeClr>
                </a:solidFill>
                <a:latin typeface="+mj-lt"/>
              </a:defRPr>
            </a:lvl1pPr>
          </a:lstStyle>
          <a:p>
            <a:pPr rtl="0"/>
            <a:r>
              <a:rPr lang="nl-NL" noProof="0" dirty="0"/>
              <a:t>Hier komt de titel</a:t>
            </a:r>
          </a:p>
        </p:txBody>
      </p:sp>
      <p:sp>
        <p:nvSpPr>
          <p:cNvPr id="29" name="Tijdelijke aanduiding voor inhoud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rtlCol="0"/>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malle titel en inhoud met afbeeldin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646127DF-6883-46D2-9895-E40ACF3F766C}" type="datetime1">
              <a:rPr lang="nl-NL" noProof="0" smtClean="0"/>
              <a:t>1-6-2023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5" name="Rechthoek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6" name="Driehoek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Tijdelijke aanduiding voor afbeelding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rtlCol="0">
            <a:noAutofit/>
          </a:bodyPr>
          <a:lstStyle/>
          <a:p>
            <a:pPr rtl="0"/>
            <a:r>
              <a:rPr lang="en-US" noProof="0"/>
              <a:t>Click icon to add picture</a:t>
            </a:r>
            <a:endParaRPr lang="nl-NL" noProof="0" dirty="0"/>
          </a:p>
        </p:txBody>
      </p:sp>
      <p:sp>
        <p:nvSpPr>
          <p:cNvPr id="9" name="Titel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rtlCol="0" anchor="b">
            <a:normAutofit/>
          </a:bodyPr>
          <a:lstStyle>
            <a:lvl1pPr algn="ctr">
              <a:defRPr sz="4800" i="0">
                <a:solidFill>
                  <a:schemeClr val="bg1"/>
                </a:solidFill>
                <a:latin typeface="+mj-lt"/>
              </a:defRPr>
            </a:lvl1pPr>
          </a:lstStyle>
          <a:p>
            <a:pPr rtl="0"/>
            <a:r>
              <a:rPr lang="nl-NL" noProof="0" dirty="0"/>
              <a:t>Hier komt de titel</a:t>
            </a:r>
          </a:p>
        </p:txBody>
      </p:sp>
      <p:sp>
        <p:nvSpPr>
          <p:cNvPr id="10" name="Tijdelijke aanduiding voor inhoud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rtlCol="0"/>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12" name="Driehoek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el met smalle inhoud met afbeeldin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F1E91BFF-F0F2-4FC3-AE9D-6D5B6AD49500}" type="datetime1">
              <a:rPr lang="nl-NL" noProof="0" smtClean="0"/>
              <a:t>1-6-2023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5" name="Rechthoek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6" name="Driehoek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Titel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rtlCol="0" anchor="t"/>
          <a:lstStyle>
            <a:lvl1pPr>
              <a:defRPr>
                <a:solidFill>
                  <a:schemeClr val="bg1"/>
                </a:solidFill>
              </a:defRPr>
            </a:lvl1pPr>
          </a:lstStyle>
          <a:p>
            <a:pPr rtl="0"/>
            <a:r>
              <a:rPr lang="en-US" noProof="0"/>
              <a:t>Click to edit Master title style</a:t>
            </a:r>
            <a:endParaRPr lang="nl-NL" noProof="0" dirty="0"/>
          </a:p>
        </p:txBody>
      </p:sp>
      <p:sp>
        <p:nvSpPr>
          <p:cNvPr id="9" name="Tijdelijke aanduiding voor tekst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rtlCol="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dirty="0"/>
              <a:t>Klik om de tekststijlen van het model te bewerken</a:t>
            </a:r>
          </a:p>
        </p:txBody>
      </p:sp>
      <p:sp>
        <p:nvSpPr>
          <p:cNvPr id="13" name="Tijdelijke aanduiding voor afbeelding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rtlCol="0"/>
          <a:lstStyle/>
          <a:p>
            <a:pPr rtl="0"/>
            <a:r>
              <a:rPr lang="en-US" noProof="0"/>
              <a:t>Click icon to add picture</a:t>
            </a:r>
            <a:endParaRPr lang="nl-NL" noProof="0" dirty="0"/>
          </a:p>
        </p:txBody>
      </p:sp>
      <p:sp>
        <p:nvSpPr>
          <p:cNvPr id="14" name="Driehoek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a:endParaRPr lang="nl-NL" noProof="0"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itaat met afbeelding en naam auteur">
    <p:spTree>
      <p:nvGrpSpPr>
        <p:cNvPr id="1" name=""/>
        <p:cNvGrpSpPr/>
        <p:nvPr/>
      </p:nvGrpSpPr>
      <p:grpSpPr>
        <a:xfrm>
          <a:off x="0" y="0"/>
          <a:ext cx="0" cy="0"/>
          <a:chOff x="0" y="0"/>
          <a:chExt cx="0" cy="0"/>
        </a:xfrm>
      </p:grpSpPr>
      <p:sp>
        <p:nvSpPr>
          <p:cNvPr id="10" name="Tijdelijke aanduiding voor afbeelding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rtlCol="0">
            <a:noAutofit/>
          </a:bodyPr>
          <a:lstStyle/>
          <a:p>
            <a:pPr rtl="0"/>
            <a:r>
              <a:rPr lang="en-US" noProof="0"/>
              <a:t>Click icon to add picture</a:t>
            </a:r>
            <a:endParaRPr lang="nl-NL" noProof="0" dirty="0"/>
          </a:p>
        </p:txBody>
      </p:sp>
      <p:sp>
        <p:nvSpPr>
          <p:cNvPr id="15" name="Vrije v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dirty="0"/>
          </a:p>
        </p:txBody>
      </p:sp>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B603C2D-CF3E-45D9-9BA5-46A4CCA259A0}" type="datetime1">
              <a:rPr lang="nl-NL" noProof="0" smtClean="0"/>
              <a:t>1-6-2023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12" name="Titel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rtlCol="0" anchor="t">
            <a:normAutofit/>
          </a:bodyPr>
          <a:lstStyle>
            <a:lvl1pPr algn="l">
              <a:defRPr sz="3800">
                <a:solidFill>
                  <a:schemeClr val="bg1"/>
                </a:solidFill>
              </a:defRPr>
            </a:lvl1pPr>
          </a:lstStyle>
          <a:p>
            <a:pPr rtl="0"/>
            <a:r>
              <a:rPr lang="nl-NL" noProof="0" dirty="0"/>
              <a:t>Citaat komt hier</a:t>
            </a:r>
          </a:p>
        </p:txBody>
      </p:sp>
      <p:sp>
        <p:nvSpPr>
          <p:cNvPr id="13" name="Driehoek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lleen titel links">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grpSp>
        <p:nvGrpSpPr>
          <p:cNvPr id="13" name="Groe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Vrije v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Driehoek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grpSp>
      <p:sp>
        <p:nvSpPr>
          <p:cNvPr id="10" name="Titel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rtlCol="0" anchor="ctr"/>
          <a:lstStyle>
            <a:lvl1pPr algn="ctr">
              <a:defRPr>
                <a:solidFill>
                  <a:schemeClr val="bg1"/>
                </a:solidFill>
              </a:defRPr>
            </a:lvl1pPr>
          </a:lstStyle>
          <a:p>
            <a:pPr rtl="0"/>
            <a:r>
              <a:rPr lang="nl-NL" noProof="0" dirty="0"/>
              <a:t>Hier komt de titel</a:t>
            </a:r>
          </a:p>
        </p:txBody>
      </p:sp>
      <p:sp>
        <p:nvSpPr>
          <p:cNvPr id="12" name="Driehoek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lleen titel rechts">
    <p:spTree>
      <p:nvGrpSpPr>
        <p:cNvPr id="1" name=""/>
        <p:cNvGrpSpPr/>
        <p:nvPr/>
      </p:nvGrpSpPr>
      <p:grpSpPr>
        <a:xfrm>
          <a:off x="0" y="0"/>
          <a:ext cx="0" cy="0"/>
          <a:chOff x="0" y="0"/>
          <a:chExt cx="0" cy="0"/>
        </a:xfrm>
      </p:grpSpPr>
      <p:grpSp>
        <p:nvGrpSpPr>
          <p:cNvPr id="11" name="Groe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Vrije v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3" name="Driehoek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4" name="Driehoek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gr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rtlCol="0"/>
          <a:lstStyle/>
          <a:p>
            <a:pPr rtl="0"/>
            <a:fld id="{3A98EE3D-8CD1-4C3F-BD1C-C98C9596463C}" type="slidenum">
              <a:rPr lang="nl-NL" noProof="0" smtClean="0"/>
              <a:t>‹nr.›</a:t>
            </a:fld>
            <a:endParaRPr lang="nl-NL" noProof="0" dirty="0"/>
          </a:p>
        </p:txBody>
      </p:sp>
      <p:sp>
        <p:nvSpPr>
          <p:cNvPr id="10" name="Titel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rtlCol="0" anchor="ctr"/>
          <a:lstStyle>
            <a:lvl1pPr algn="ctr">
              <a:defRPr>
                <a:solidFill>
                  <a:schemeClr val="bg1"/>
                </a:solidFill>
              </a:defRPr>
            </a:lvl1pPr>
          </a:lstStyle>
          <a:p>
            <a:pPr rtl="0"/>
            <a:r>
              <a:rPr lang="nl-NL" noProof="0" dirty="0"/>
              <a:t>Hier komt de titel</a:t>
            </a:r>
          </a:p>
        </p:txBody>
      </p:sp>
      <p:sp>
        <p:nvSpPr>
          <p:cNvPr id="9" name="Driehoek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ee inhoud horizontaal ">
    <p:spTree>
      <p:nvGrpSpPr>
        <p:cNvPr id="1" name=""/>
        <p:cNvGrpSpPr/>
        <p:nvPr/>
      </p:nvGrpSpPr>
      <p:grpSpPr>
        <a:xfrm>
          <a:off x="0" y="0"/>
          <a:ext cx="0" cy="0"/>
          <a:chOff x="0" y="0"/>
          <a:chExt cx="0" cy="0"/>
        </a:xfrm>
      </p:grpSpPr>
      <p:sp>
        <p:nvSpPr>
          <p:cNvPr id="14" name="Rechthoek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5" name="Tijdelijke aanduiding voor inhoud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rtlCol="0"/>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16" name="Tijdelijke aanduiding voor datum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rtlCol="0"/>
          <a:lstStyle/>
          <a:p>
            <a:pPr rtl="0"/>
            <a:fld id="{188BC31A-9AB4-452F-87E9-B1EE716A9B0A}" type="datetime1">
              <a:rPr lang="nl-NL" noProof="0" smtClean="0"/>
              <a:t>1-6-2023</a:t>
            </a:fld>
            <a:endParaRPr lang="nl-NL" noProof="0" dirty="0"/>
          </a:p>
        </p:txBody>
      </p:sp>
      <p:sp>
        <p:nvSpPr>
          <p:cNvPr id="17" name="Tijdelijke aanduiding voor voettekst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rtlCol="0"/>
          <a:lstStyle/>
          <a:p>
            <a:pPr rtl="0"/>
            <a:endParaRPr lang="nl-NL" noProof="0" dirty="0"/>
          </a:p>
        </p:txBody>
      </p:sp>
      <p:sp>
        <p:nvSpPr>
          <p:cNvPr id="18" name="Tijdelijke aanduiding voor dianumm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rtlCol="0"/>
          <a:lstStyle/>
          <a:p>
            <a:pPr rtl="0"/>
            <a:fld id="{3A98EE3D-8CD1-4C3F-BD1C-C98C9596463C}" type="slidenum">
              <a:rPr lang="nl-NL" noProof="0" smtClean="0"/>
              <a:t>‹nr.›</a:t>
            </a:fld>
            <a:endParaRPr lang="nl-NL" noProof="0" dirty="0"/>
          </a:p>
        </p:txBody>
      </p:sp>
      <p:sp>
        <p:nvSpPr>
          <p:cNvPr id="19" name="Titel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rtlCol="0" anchor="ctr"/>
          <a:lstStyle>
            <a:lvl1pPr algn="l">
              <a:defRPr>
                <a:solidFill>
                  <a:schemeClr val="bg1"/>
                </a:solidFill>
              </a:defRPr>
            </a:lvl1pPr>
          </a:lstStyle>
          <a:p>
            <a:pPr rtl="0"/>
            <a:r>
              <a:rPr lang="en-US" noProof="0"/>
              <a:t>Click to edit Master title style</a:t>
            </a:r>
            <a:endParaRPr lang="nl-NL" noProof="0" dirty="0"/>
          </a:p>
        </p:txBody>
      </p:sp>
      <p:sp>
        <p:nvSpPr>
          <p:cNvPr id="20" name="Driehoek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21" name="Driehoek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4" name="Tijdelijke aanduiding voor afbeelding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rtlCol="0"/>
          <a:lstStyle/>
          <a:p>
            <a:pPr rtl="0"/>
            <a:r>
              <a:rPr lang="en-US" noProof="0"/>
              <a:t>Click icon to add picture</a:t>
            </a:r>
            <a:endParaRPr lang="nl-NL" noProof="0"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ee, inhoud">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3" name="Tijdelijke aanduiding voor inhoud 2"/>
          <p:cNvSpPr>
            <a:spLocks noGrp="1"/>
          </p:cNvSpPr>
          <p:nvPr>
            <p:ph idx="1"/>
          </p:nvPr>
        </p:nvSpPr>
        <p:spPr>
          <a:xfrm>
            <a:off x="932329" y="2031121"/>
            <a:ext cx="4534616" cy="3933150"/>
          </a:xfrm>
        </p:spPr>
        <p:txBody>
          <a:bodyPr rtlCol="0"/>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5CD4A43E-96B9-429B-A99A-C35167A35CD7}" type="datetime1">
              <a:rPr lang="nl-NL" noProof="0" smtClean="0"/>
              <a:t>1-6-2023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10" name="Titel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rtlCol="0" anchor="ctr"/>
          <a:lstStyle>
            <a:lvl1pPr algn="l">
              <a:defRPr>
                <a:solidFill>
                  <a:schemeClr val="bg1"/>
                </a:solidFill>
              </a:defRPr>
            </a:lvl1pPr>
          </a:lstStyle>
          <a:p>
            <a:pPr rtl="0"/>
            <a:r>
              <a:rPr lang="en-US" noProof="0"/>
              <a:t>Click to edit Master title style</a:t>
            </a:r>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7" name="Tijdelijke aanduiding voor afbeelding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rtlCol="0">
            <a:noAutofit/>
          </a:bodyPr>
          <a:lstStyle/>
          <a:p>
            <a:pPr rtl="0"/>
            <a:r>
              <a:rPr lang="en-US" noProof="0"/>
              <a:t>Click icon to add picture</a:t>
            </a:r>
            <a:endParaRPr lang="nl-NL" noProof="0" dirty="0"/>
          </a:p>
        </p:txBody>
      </p:sp>
      <p:sp>
        <p:nvSpPr>
          <p:cNvPr id="19" name="Driehoek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en inhoud_zwart">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3" name="Tijdelijke aanduiding voor inhoud 2"/>
          <p:cNvSpPr>
            <a:spLocks noGrp="1"/>
          </p:cNvSpPr>
          <p:nvPr>
            <p:ph idx="1"/>
          </p:nvPr>
        </p:nvSpPr>
        <p:spPr>
          <a:xfrm>
            <a:off x="932329" y="2031121"/>
            <a:ext cx="10452848" cy="3933150"/>
          </a:xfrm>
        </p:spPr>
        <p:txBody>
          <a:bodyPr rtlCol="0"/>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F9B0DD66-5740-43F0-89FF-6356166752B1}" type="datetime1">
              <a:rPr lang="nl-NL" noProof="0" smtClean="0"/>
              <a:t>1-6-2023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10" name="Titel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rtlCol="0" anchor="ctr"/>
          <a:lstStyle>
            <a:lvl1pPr algn="l">
              <a:defRPr>
                <a:solidFill>
                  <a:schemeClr val="bg1"/>
                </a:solidFill>
              </a:defRPr>
            </a:lvl1pPr>
          </a:lstStyle>
          <a:p>
            <a:pPr rtl="0"/>
            <a:r>
              <a:rPr lang="en-US" noProof="0"/>
              <a:t>Click to edit Master title style</a:t>
            </a:r>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zwart">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E37FE412-530F-440B-9B5E-7DE8E442136A}" type="datetime1">
              <a:rPr lang="nl-NL" noProof="0" smtClean="0"/>
              <a:t>1-6-2023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10" name="Titel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rtlCol="0" anchor="ctr"/>
          <a:lstStyle>
            <a:lvl1pPr algn="l">
              <a:defRPr>
                <a:solidFill>
                  <a:schemeClr val="bg1"/>
                </a:solidFill>
              </a:defRPr>
            </a:lvl1pPr>
          </a:lstStyle>
          <a:p>
            <a:pPr rtl="0"/>
            <a:r>
              <a:rPr lang="en-US" noProof="0"/>
              <a:t>Click to edit Master title style</a:t>
            </a:r>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inhoud_wit">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D1B45C3F-1D5D-42CB-88C6-D85D4E3841FB}" type="datetime1">
              <a:rPr lang="nl-NL" noProof="0" smtClean="0"/>
              <a:t>1-6-2023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6" name="Tijdelijke aanduiding voor inhoud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rtlCol="0"/>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17" name="Titel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rtlCol="0" anchor="ctr"/>
          <a:lstStyle>
            <a:lvl1pPr algn="l">
              <a:defRPr>
                <a:solidFill>
                  <a:schemeClr val="tx1"/>
                </a:solidFill>
              </a:defRPr>
            </a:lvl1pPr>
          </a:lstStyle>
          <a:p>
            <a:pPr rtl="0"/>
            <a:r>
              <a:rPr lang="en-US" noProof="0"/>
              <a:t>Click to edit Master title style</a:t>
            </a:r>
            <a:endParaRPr lang="nl-NL" noProof="0"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_wit">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143AB357-9C9A-497E-AB67-DEB72EA7BBD8}" type="datetime1">
              <a:rPr lang="nl-NL" noProof="0" smtClean="0"/>
              <a:t>1-6-2023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7" name="Titel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rtlCol="0" anchor="ctr"/>
          <a:lstStyle>
            <a:lvl1pPr algn="l">
              <a:defRPr>
                <a:solidFill>
                  <a:schemeClr val="tx1"/>
                </a:solidFill>
              </a:defRPr>
            </a:lvl1pPr>
          </a:lstStyle>
          <a:p>
            <a:pPr rtl="0"/>
            <a:r>
              <a:rPr lang="en-US" noProof="0"/>
              <a:t>Click to edit Master title style</a:t>
            </a:r>
            <a:endParaRPr lang="nl-NL" noProof="0"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elijking">
    <p:bg>
      <p:bgPr>
        <a:solidFill>
          <a:schemeClr val="tx1"/>
        </a:solidFill>
        <a:effectLst/>
      </p:bgPr>
    </p:bg>
    <p:spTree>
      <p:nvGrpSpPr>
        <p:cNvPr id="1" name=""/>
        <p:cNvGrpSpPr/>
        <p:nvPr/>
      </p:nvGrpSpPr>
      <p:grpSpPr>
        <a:xfrm>
          <a:off x="0" y="0"/>
          <a:ext cx="0" cy="0"/>
          <a:chOff x="0" y="0"/>
          <a:chExt cx="0" cy="0"/>
        </a:xfrm>
      </p:grpSpPr>
      <p:sp>
        <p:nvSpPr>
          <p:cNvPr id="25" name="Rechthoek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26" name="Driehoek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grpSp>
        <p:nvGrpSpPr>
          <p:cNvPr id="13" name="Groe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hthoek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sz="2400" noProof="0" dirty="0"/>
            </a:p>
          </p:txBody>
        </p:sp>
        <p:sp>
          <p:nvSpPr>
            <p:cNvPr id="15" name="Driehoek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sz="1400" noProof="0" dirty="0"/>
            </a:p>
          </p:txBody>
        </p:sp>
      </p:grpSp>
      <p:sp>
        <p:nvSpPr>
          <p:cNvPr id="3" name="Tijdelijke aanduiding voor tekst 2"/>
          <p:cNvSpPr>
            <a:spLocks noGrp="1"/>
          </p:cNvSpPr>
          <p:nvPr>
            <p:ph type="body" idx="1"/>
          </p:nvPr>
        </p:nvSpPr>
        <p:spPr>
          <a:xfrm>
            <a:off x="645125" y="1984781"/>
            <a:ext cx="4639736" cy="703135"/>
          </a:xfrm>
        </p:spPr>
        <p:txBody>
          <a:bodyPr lIns="91440" rIns="91440" rtlCol="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Tijdelijke aanduiding voor inhoud 3"/>
          <p:cNvSpPr>
            <a:spLocks noGrp="1"/>
          </p:cNvSpPr>
          <p:nvPr>
            <p:ph sz="half" idx="2"/>
          </p:nvPr>
        </p:nvSpPr>
        <p:spPr>
          <a:xfrm>
            <a:off x="645125" y="3154858"/>
            <a:ext cx="4639736" cy="2870009"/>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2" name="Tijdelijke aanduiding voor datum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5B6FA152-FA65-408F-878E-1E58A9C9A46B}" type="datetime1">
              <a:rPr lang="nl-NL" noProof="0" smtClean="0"/>
              <a:t>1-6-2023</a:t>
            </a:fld>
            <a:endParaRPr lang="nl-NL" noProof="0" dirty="0"/>
          </a:p>
        </p:txBody>
      </p:sp>
      <p:sp>
        <p:nvSpPr>
          <p:cNvPr id="11" name="Tijdelijke aanduiding voor voettekst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rtlCol="0"/>
          <a:lstStyle/>
          <a:p>
            <a:pPr rtl="0"/>
            <a:endParaRPr lang="nl-NL" noProof="0" dirty="0"/>
          </a:p>
        </p:txBody>
      </p:sp>
      <p:sp>
        <p:nvSpPr>
          <p:cNvPr id="12" name="Tijdelijke aanduiding voor dianumm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grpSp>
        <p:nvGrpSpPr>
          <p:cNvPr id="19" name="Groe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hthoek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sz="2400" noProof="0" dirty="0"/>
            </a:p>
          </p:txBody>
        </p:sp>
        <p:sp>
          <p:nvSpPr>
            <p:cNvPr id="21" name="Driehoek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sz="1400" noProof="0" dirty="0"/>
            </a:p>
          </p:txBody>
        </p:sp>
      </p:grpSp>
      <p:sp>
        <p:nvSpPr>
          <p:cNvPr id="22" name="Tijdelijke aanduiding voor tekst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rtlCol="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3" name="Tijdelijke aanduiding voor inhoud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cxnSp>
        <p:nvCxnSpPr>
          <p:cNvPr id="9" name="Rechte verbindingslijn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el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rtlCol="0" anchor="ctr"/>
          <a:lstStyle>
            <a:lvl1pPr algn="l">
              <a:defRPr>
                <a:solidFill>
                  <a:schemeClr val="tx1"/>
                </a:solidFill>
              </a:defRPr>
            </a:lvl1pPr>
          </a:lstStyle>
          <a:p>
            <a:pPr rtl="0"/>
            <a:r>
              <a:rPr lang="en-US" noProof="0"/>
              <a:t>Click to edit Master title style</a:t>
            </a:r>
            <a:endParaRPr lang="nl-NL" noProof="0"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FE36E2F3-0DC3-4E6E-B7D5-268195D79586}" type="datetime1">
              <a:rPr lang="nl-NL" noProof="0" smtClean="0"/>
              <a:t>1-6-2023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5" name="Rechthoek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Driehoek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5" name="Tijdelijke aanduiding voor afbeelding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rtlCol="0">
            <a:noAutofit/>
          </a:bodyPr>
          <a:lstStyle/>
          <a:p>
            <a:pPr rtl="0"/>
            <a:r>
              <a:rPr lang="en-US" noProof="0"/>
              <a:t>Click icon to add picture</a:t>
            </a:r>
            <a:endParaRPr lang="nl-NL" noProof="0" dirty="0"/>
          </a:p>
        </p:txBody>
      </p:sp>
      <p:sp>
        <p:nvSpPr>
          <p:cNvPr id="16" name="Titel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rtlCol="0" anchor="ctr">
            <a:normAutofit/>
          </a:bodyPr>
          <a:lstStyle>
            <a:lvl1pPr algn="ctr">
              <a:defRPr sz="3600">
                <a:solidFill>
                  <a:schemeClr val="bg1"/>
                </a:solidFill>
              </a:defRPr>
            </a:lvl1pPr>
          </a:lstStyle>
          <a:p>
            <a:pPr rtl="0"/>
            <a:r>
              <a:rPr lang="nl-NL" noProof="0" dirty="0"/>
              <a:t>HIER KOMT DE TITEL</a:t>
            </a:r>
          </a:p>
        </p:txBody>
      </p:sp>
      <p:sp>
        <p:nvSpPr>
          <p:cNvPr id="17" name="Tijdelijke aanduiding voor tekst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rtlCol="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rtl="0"/>
            <a:r>
              <a:rPr lang="nl-NL" noProof="0" dirty="0"/>
              <a:t>Hier komt tekst</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nl-NL" noProof="0" dirty="0"/>
              <a:t>Klik om de titelstijl van het model te bewerken</a:t>
            </a:r>
          </a:p>
        </p:txBody>
      </p:sp>
      <p:sp>
        <p:nvSpPr>
          <p:cNvPr id="3" name="Tijdelijke aanduiding voor tekst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nl-NL" noProof="0" dirty="0"/>
              <a:t>Klik om de tekststijlen van het model te bewerken</a:t>
            </a:r>
          </a:p>
          <a:p>
            <a:pPr lvl="1" rtl="0"/>
            <a:r>
              <a:rPr lang="nl-NL" noProof="0" dirty="0"/>
              <a:t>Tweede niveau</a:t>
            </a:r>
          </a:p>
          <a:p>
            <a:pPr lvl="2" rtl="0"/>
            <a:r>
              <a:rPr lang="nl-NL" noProof="0" dirty="0"/>
              <a:t>Derde niveau</a:t>
            </a:r>
          </a:p>
          <a:p>
            <a:pPr lvl="3" rtl="0"/>
            <a:r>
              <a:rPr lang="nl-NL" noProof="0" dirty="0"/>
              <a:t>Vierde niveau</a:t>
            </a:r>
          </a:p>
          <a:p>
            <a:pPr lvl="4" rtl="0"/>
            <a:r>
              <a:rPr lang="nl-NL" noProof="0" dirty="0"/>
              <a:t>Vijfde niveau</a:t>
            </a:r>
          </a:p>
        </p:txBody>
      </p:sp>
      <p:sp>
        <p:nvSpPr>
          <p:cNvPr id="4" name="Tijdelijke aanduiding voor datum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fld id="{FA3ED6F6-0AB3-431D-BFCA-AE8472E6842B}" type="datetime1">
              <a:rPr lang="nl-NL" noProof="0" smtClean="0"/>
              <a:t>1-6-2023</a:t>
            </a:fld>
            <a:endParaRPr lang="nl-NL" noProof="0" dirty="0"/>
          </a:p>
        </p:txBody>
      </p:sp>
      <p:sp>
        <p:nvSpPr>
          <p:cNvPr id="5" name="Tijdelijke aanduiding voor voettekst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endParaRPr lang="nl-NL" noProof="0" dirty="0"/>
          </a:p>
        </p:txBody>
      </p:sp>
      <p:sp>
        <p:nvSpPr>
          <p:cNvPr id="6" name="Tijdelijke aanduiding voor dianumm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E7C09F3-1BE8-0445-A3C4-9C100D32B8D9}"/>
              </a:ext>
            </a:extLst>
          </p:cNvPr>
          <p:cNvSpPr>
            <a:spLocks noGrp="1"/>
          </p:cNvSpPr>
          <p:nvPr>
            <p:ph type="ctrTitle"/>
          </p:nvPr>
        </p:nvSpPr>
        <p:spPr>
          <a:xfrm>
            <a:off x="1058669" y="854538"/>
            <a:ext cx="4970472" cy="3566160"/>
          </a:xfrm>
        </p:spPr>
        <p:txBody>
          <a:bodyPr rtlCol="0"/>
          <a:lstStyle/>
          <a:p>
            <a:pPr rtl="0"/>
            <a:r>
              <a:rPr lang="nl-NL" dirty="0"/>
              <a:t>DIGITAL</a:t>
            </a:r>
            <a:br>
              <a:rPr lang="nl-NL" dirty="0"/>
            </a:br>
            <a:r>
              <a:rPr lang="nl-NL" dirty="0"/>
              <a:t>SCRAMBLEPAD</a:t>
            </a:r>
          </a:p>
        </p:txBody>
      </p:sp>
      <p:sp>
        <p:nvSpPr>
          <p:cNvPr id="6" name="Subtitel 5">
            <a:extLst>
              <a:ext uri="{FF2B5EF4-FFF2-40B4-BE49-F238E27FC236}">
                <a16:creationId xmlns:a16="http://schemas.microsoft.com/office/drawing/2014/main" id="{C770EE27-FD77-894D-9D88-F5A548E1DCAF}"/>
              </a:ext>
            </a:extLst>
          </p:cNvPr>
          <p:cNvSpPr>
            <a:spLocks noGrp="1"/>
          </p:cNvSpPr>
          <p:nvPr>
            <p:ph type="subTitle" idx="1"/>
          </p:nvPr>
        </p:nvSpPr>
        <p:spPr/>
        <p:txBody>
          <a:bodyPr rtlCol="0"/>
          <a:lstStyle/>
          <a:p>
            <a:pPr rtl="0"/>
            <a:r>
              <a:rPr lang="nl-NL" dirty="0"/>
              <a:t>Andre da </a:t>
            </a:r>
            <a:r>
              <a:rPr lang="nl-NL" dirty="0" err="1"/>
              <a:t>cruz</a:t>
            </a:r>
            <a:r>
              <a:rPr lang="nl-NL" dirty="0"/>
              <a:t> ribeiro </a:t>
            </a:r>
          </a:p>
          <a:p>
            <a:pPr rtl="0"/>
            <a:r>
              <a:rPr lang="nl-NL" dirty="0"/>
              <a:t>6tiic</a:t>
            </a:r>
          </a:p>
          <a:p>
            <a:pPr rtl="0"/>
            <a:endParaRPr lang="nl-NL" dirty="0"/>
          </a:p>
          <a:p>
            <a:pPr rtl="0"/>
            <a:endParaRPr lang="nl-NL" dirty="0"/>
          </a:p>
        </p:txBody>
      </p:sp>
      <p:pic>
        <p:nvPicPr>
          <p:cNvPr id="7" name="Picture Placeholder 6" descr="A calculator with different colored buttons&#10;&#10;Description automatically generated with low confidence">
            <a:extLst>
              <a:ext uri="{FF2B5EF4-FFF2-40B4-BE49-F238E27FC236}">
                <a16:creationId xmlns:a16="http://schemas.microsoft.com/office/drawing/2014/main" id="{1F680154-4027-3886-C0A6-847F0B75EAC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888" b="888"/>
          <a:stretch>
            <a:fillRect/>
          </a:stretch>
        </p:blipFill>
        <p:spPr>
          <a:xfrm>
            <a:off x="4930163" y="-98425"/>
            <a:ext cx="7261837" cy="6877457"/>
          </a:xfrm>
        </p:spPr>
      </p:pic>
    </p:spTree>
    <p:extLst>
      <p:ext uri="{BB962C8B-B14F-4D97-AF65-F5344CB8AC3E}">
        <p14:creationId xmlns:p14="http://schemas.microsoft.com/office/powerpoint/2010/main" val="1564110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a:extLst>
              <a:ext uri="{FF2B5EF4-FFF2-40B4-BE49-F238E27FC236}">
                <a16:creationId xmlns:a16="http://schemas.microsoft.com/office/drawing/2014/main" id="{1027AC66-7AC5-2908-4DB5-CF53468CF9A3}"/>
              </a:ext>
            </a:extLst>
          </p:cNvPr>
          <p:cNvSpPr>
            <a:spLocks noGrp="1"/>
          </p:cNvSpPr>
          <p:nvPr>
            <p:ph type="title"/>
          </p:nvPr>
        </p:nvSpPr>
        <p:spPr>
          <a:xfrm>
            <a:off x="932329" y="893729"/>
            <a:ext cx="10452849" cy="910492"/>
          </a:xfrm>
        </p:spPr>
        <p:txBody>
          <a:bodyPr/>
          <a:lstStyle/>
          <a:p>
            <a:r>
              <a:rPr lang="nl-BE" dirty="0"/>
              <a:t>Inlogen</a:t>
            </a:r>
          </a:p>
        </p:txBody>
      </p:sp>
      <p:pic>
        <p:nvPicPr>
          <p:cNvPr id="20" name="Content Placeholder 19" descr="A picture containing text, screenshot, diagram&#10;&#10;Description automatically generated">
            <a:extLst>
              <a:ext uri="{FF2B5EF4-FFF2-40B4-BE49-F238E27FC236}">
                <a16:creationId xmlns:a16="http://schemas.microsoft.com/office/drawing/2014/main" id="{D70E181C-61C5-C229-C026-7190BEAB34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7776" y="1559455"/>
            <a:ext cx="9216447" cy="4404816"/>
          </a:xfrm>
        </p:spPr>
      </p:pic>
    </p:spTree>
    <p:extLst>
      <p:ext uri="{BB962C8B-B14F-4D97-AF65-F5344CB8AC3E}">
        <p14:creationId xmlns:p14="http://schemas.microsoft.com/office/powerpoint/2010/main" val="77393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ijdelijke aanduiding voor inhoud 3" descr="Tijdelijke aanduiding voor tijdlijn&#10;">
            <a:extLst>
              <a:ext uri="{FF2B5EF4-FFF2-40B4-BE49-F238E27FC236}">
                <a16:creationId xmlns:a16="http://schemas.microsoft.com/office/drawing/2014/main" id="{F71B10C4-D0A8-414E-9F4A-2CAD9414BC1A}"/>
              </a:ext>
            </a:extLst>
          </p:cNvPr>
          <p:cNvGraphicFramePr>
            <a:graphicFrameLocks noGrp="1"/>
          </p:cNvGraphicFramePr>
          <p:nvPr>
            <p:ph idx="1"/>
            <p:extLst>
              <p:ext uri="{D42A27DB-BD31-4B8C-83A1-F6EECF244321}">
                <p14:modId xmlns:p14="http://schemas.microsoft.com/office/powerpoint/2010/main" val="3873435099"/>
              </p:ext>
            </p:extLst>
          </p:nvPr>
        </p:nvGraphicFramePr>
        <p:xfrm>
          <a:off x="931863" y="2030413"/>
          <a:ext cx="10453687" cy="3933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el 1">
            <a:extLst>
              <a:ext uri="{FF2B5EF4-FFF2-40B4-BE49-F238E27FC236}">
                <a16:creationId xmlns:a16="http://schemas.microsoft.com/office/drawing/2014/main" id="{B378B98D-A943-4557-A450-06FD1E297F9C}"/>
              </a:ext>
            </a:extLst>
          </p:cNvPr>
          <p:cNvSpPr>
            <a:spLocks noGrp="1"/>
          </p:cNvSpPr>
          <p:nvPr>
            <p:ph type="title"/>
          </p:nvPr>
        </p:nvSpPr>
        <p:spPr/>
        <p:txBody>
          <a:bodyPr rtlCol="0"/>
          <a:lstStyle/>
          <a:p>
            <a:pPr rtl="0"/>
            <a:r>
              <a:rPr lang="nl-NL" dirty="0"/>
              <a:t>Verificatie</a:t>
            </a:r>
          </a:p>
        </p:txBody>
      </p:sp>
    </p:spTree>
    <p:extLst>
      <p:ext uri="{BB962C8B-B14F-4D97-AF65-F5344CB8AC3E}">
        <p14:creationId xmlns:p14="http://schemas.microsoft.com/office/powerpoint/2010/main" val="1706543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E14EB-8B9F-A1DE-BB6A-F71F8D7A7BE1}"/>
              </a:ext>
            </a:extLst>
          </p:cNvPr>
          <p:cNvSpPr>
            <a:spLocks noGrp="1"/>
          </p:cNvSpPr>
          <p:nvPr>
            <p:ph type="title"/>
          </p:nvPr>
        </p:nvSpPr>
        <p:spPr>
          <a:xfrm>
            <a:off x="7740833" y="1957888"/>
            <a:ext cx="3815484" cy="1858617"/>
          </a:xfrm>
        </p:spPr>
        <p:txBody>
          <a:bodyPr anchor="b">
            <a:normAutofit/>
          </a:bodyPr>
          <a:lstStyle/>
          <a:p>
            <a:r>
              <a:rPr lang="nl-BE" dirty="0"/>
              <a:t>Toepassingen</a:t>
            </a:r>
          </a:p>
        </p:txBody>
      </p:sp>
      <p:sp>
        <p:nvSpPr>
          <p:cNvPr id="10" name="Content Placeholder 3">
            <a:extLst>
              <a:ext uri="{FF2B5EF4-FFF2-40B4-BE49-F238E27FC236}">
                <a16:creationId xmlns:a16="http://schemas.microsoft.com/office/drawing/2014/main" id="{5D4D9BB4-1CA7-5A57-BC01-7F71645080D4}"/>
              </a:ext>
            </a:extLst>
          </p:cNvPr>
          <p:cNvSpPr>
            <a:spLocks noGrp="1"/>
          </p:cNvSpPr>
          <p:nvPr>
            <p:ph idx="1"/>
          </p:nvPr>
        </p:nvSpPr>
        <p:spPr>
          <a:xfrm>
            <a:off x="7831368" y="3824390"/>
            <a:ext cx="3815482" cy="2107095"/>
          </a:xfrm>
        </p:spPr>
        <p:txBody>
          <a:bodyPr/>
          <a:lstStyle/>
          <a:p>
            <a:pPr marL="0" indent="0">
              <a:buNone/>
            </a:pPr>
            <a:r>
              <a:rPr lang="nl-BE" dirty="0"/>
              <a:t>Waar zou u mijn project kunnen gebruiken?</a:t>
            </a:r>
          </a:p>
        </p:txBody>
      </p:sp>
      <p:pic>
        <p:nvPicPr>
          <p:cNvPr id="4" name="Picture Placeholder 6" descr="A calculator with different colored buttons&#10;&#10;Description automatically generated with low confidence">
            <a:extLst>
              <a:ext uri="{FF2B5EF4-FFF2-40B4-BE49-F238E27FC236}">
                <a16:creationId xmlns:a16="http://schemas.microsoft.com/office/drawing/2014/main" id="{3E63547A-D744-8940-3AAB-A5F4466DB72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89" r="1789"/>
          <a:stretch>
            <a:fillRect/>
          </a:stretch>
        </p:blipFill>
        <p:spPr>
          <a:xfrm>
            <a:off x="2568575" y="330200"/>
            <a:ext cx="6218238" cy="6218238"/>
          </a:xfrm>
        </p:spPr>
      </p:pic>
    </p:spTree>
    <p:extLst>
      <p:ext uri="{BB962C8B-B14F-4D97-AF65-F5344CB8AC3E}">
        <p14:creationId xmlns:p14="http://schemas.microsoft.com/office/powerpoint/2010/main" val="81705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4ABFE119-C87D-B583-4405-E332C2D7AE6C}"/>
              </a:ext>
            </a:extLst>
          </p:cNvPr>
          <p:cNvSpPr>
            <a:spLocks noGrp="1"/>
          </p:cNvSpPr>
          <p:nvPr>
            <p:ph type="body" idx="1"/>
          </p:nvPr>
        </p:nvSpPr>
        <p:spPr>
          <a:xfrm>
            <a:off x="6907391" y="1984781"/>
            <a:ext cx="4639736" cy="703135"/>
          </a:xfrm>
        </p:spPr>
        <p:txBody>
          <a:bodyPr/>
          <a:lstStyle/>
          <a:p>
            <a:r>
              <a:rPr lang="nl-BE" dirty="0"/>
              <a:t>Serverruimtes</a:t>
            </a:r>
          </a:p>
        </p:txBody>
      </p:sp>
      <p:pic>
        <p:nvPicPr>
          <p:cNvPr id="8" name="Content Placeholder 7" descr="A picture containing person, clothing, person, train&#10;&#10;Description automatically generated">
            <a:extLst>
              <a:ext uri="{FF2B5EF4-FFF2-40B4-BE49-F238E27FC236}">
                <a16:creationId xmlns:a16="http://schemas.microsoft.com/office/drawing/2014/main" id="{3DB2A0CA-F4DD-8B1D-CC66-7B444998B358}"/>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3" b="15838"/>
          <a:stretch/>
        </p:blipFill>
        <p:spPr>
          <a:xfrm>
            <a:off x="6907391" y="3263500"/>
            <a:ext cx="4639736" cy="2870009"/>
          </a:xfrm>
          <a:noFill/>
        </p:spPr>
      </p:pic>
      <p:sp>
        <p:nvSpPr>
          <p:cNvPr id="15" name="Text Placeholder 3">
            <a:extLst>
              <a:ext uri="{FF2B5EF4-FFF2-40B4-BE49-F238E27FC236}">
                <a16:creationId xmlns:a16="http://schemas.microsoft.com/office/drawing/2014/main" id="{8511F53D-86FC-C6D4-41C1-D2D95DFBDD13}"/>
              </a:ext>
            </a:extLst>
          </p:cNvPr>
          <p:cNvSpPr>
            <a:spLocks noGrp="1"/>
          </p:cNvSpPr>
          <p:nvPr>
            <p:ph type="body" idx="13"/>
          </p:nvPr>
        </p:nvSpPr>
        <p:spPr>
          <a:xfrm>
            <a:off x="645125" y="1984781"/>
            <a:ext cx="4639736" cy="703135"/>
          </a:xfrm>
        </p:spPr>
        <p:txBody>
          <a:bodyPr/>
          <a:lstStyle/>
          <a:p>
            <a:r>
              <a:rPr lang="nl-BE" dirty="0"/>
              <a:t>Ingangen</a:t>
            </a:r>
          </a:p>
        </p:txBody>
      </p:sp>
      <p:pic>
        <p:nvPicPr>
          <p:cNvPr id="38" name="Content Placeholder 37" descr="A picture containing clothing, person, design">
            <a:extLst>
              <a:ext uri="{FF2B5EF4-FFF2-40B4-BE49-F238E27FC236}">
                <a16:creationId xmlns:a16="http://schemas.microsoft.com/office/drawing/2014/main" id="{D80D6C23-E2FF-584C-FE5C-CAF56EDF2A19}"/>
              </a:ext>
            </a:extLst>
          </p:cNvPr>
          <p:cNvPicPr>
            <a:picLocks noGrp="1" noChangeAspect="1"/>
          </p:cNvPicPr>
          <p:nvPr>
            <p:ph sz="half" idx="14"/>
          </p:nvPr>
        </p:nvPicPr>
        <p:blipFill>
          <a:blip r:embed="rId3">
            <a:extLst>
              <a:ext uri="{28A0092B-C50C-407E-A947-70E740481C1C}">
                <a14:useLocalDpi xmlns:a14="http://schemas.microsoft.com/office/drawing/2010/main" val="0"/>
              </a:ext>
            </a:extLst>
          </a:blip>
          <a:stretch>
            <a:fillRect/>
          </a:stretch>
        </p:blipFill>
        <p:spPr>
          <a:xfrm>
            <a:off x="490439" y="3212900"/>
            <a:ext cx="5165825" cy="2641027"/>
          </a:xfrm>
        </p:spPr>
      </p:pic>
    </p:spTree>
    <p:extLst>
      <p:ext uri="{BB962C8B-B14F-4D97-AF65-F5344CB8AC3E}">
        <p14:creationId xmlns:p14="http://schemas.microsoft.com/office/powerpoint/2010/main" val="1683515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14D9E47F-41E0-4FE3-891C-B53FBC82D7F3}"/>
              </a:ext>
            </a:extLst>
          </p:cNvPr>
          <p:cNvSpPr>
            <a:spLocks noGrp="1"/>
          </p:cNvSpPr>
          <p:nvPr>
            <p:ph type="title"/>
          </p:nvPr>
        </p:nvSpPr>
        <p:spPr>
          <a:xfrm>
            <a:off x="932330" y="893729"/>
            <a:ext cx="4534616" cy="910492"/>
          </a:xfrm>
        </p:spPr>
        <p:txBody>
          <a:bodyPr rtlCol="0"/>
          <a:lstStyle/>
          <a:p>
            <a:pPr rtl="0"/>
            <a:r>
              <a:rPr lang="nl-NL" dirty="0"/>
              <a:t>Bedankt</a:t>
            </a:r>
          </a:p>
        </p:txBody>
      </p:sp>
      <p:graphicFrame>
        <p:nvGraphicFramePr>
          <p:cNvPr id="8" name="Tijdelijke aanduiding voor inhoud 2" descr="Tijdelijke aanduiding voor SmartArt - contactenlijst">
            <a:extLst>
              <a:ext uri="{FF2B5EF4-FFF2-40B4-BE49-F238E27FC236}">
                <a16:creationId xmlns:a16="http://schemas.microsoft.com/office/drawing/2014/main" id="{95EB8840-1974-5C4F-A503-A801266AD924}"/>
              </a:ext>
            </a:extLst>
          </p:cNvPr>
          <p:cNvGraphicFramePr>
            <a:graphicFrameLocks noGrp="1"/>
          </p:cNvGraphicFramePr>
          <p:nvPr>
            <p:ph idx="1"/>
            <p:extLst>
              <p:ext uri="{D42A27DB-BD31-4B8C-83A1-F6EECF244321}">
                <p14:modId xmlns:p14="http://schemas.microsoft.com/office/powerpoint/2010/main" val="1109903289"/>
              </p:ext>
            </p:extLst>
          </p:nvPr>
        </p:nvGraphicFramePr>
        <p:xfrm>
          <a:off x="759444" y="1650167"/>
          <a:ext cx="4535487" cy="3933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218" name="Picture 2" descr="A QR Code">
            <a:extLst>
              <a:ext uri="{FF2B5EF4-FFF2-40B4-BE49-F238E27FC236}">
                <a16:creationId xmlns:a16="http://schemas.microsoft.com/office/drawing/2014/main" id="{584ED13C-6A14-263D-8816-B9F75E3B12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961" y="5083130"/>
            <a:ext cx="1257300" cy="1257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Placeholder 14" descr="A calculator with different colored buttons&#10;&#10;Description automatically generated with low confidence">
            <a:extLst>
              <a:ext uri="{FF2B5EF4-FFF2-40B4-BE49-F238E27FC236}">
                <a16:creationId xmlns:a16="http://schemas.microsoft.com/office/drawing/2014/main" id="{17605835-EECD-9888-E22C-108F7FE41FA7}"/>
              </a:ext>
            </a:extLst>
          </p:cNvPr>
          <p:cNvPicPr>
            <a:picLocks noGrp="1" noChangeAspect="1"/>
          </p:cNvPicPr>
          <p:nvPr>
            <p:ph type="pic" sz="quarter" idx="13"/>
          </p:nvPr>
        </p:nvPicPr>
        <p:blipFill>
          <a:blip r:embed="rId9">
            <a:extLst>
              <a:ext uri="{28A0092B-C50C-407E-A947-70E740481C1C}">
                <a14:useLocalDpi xmlns:a14="http://schemas.microsoft.com/office/drawing/2010/main" val="0"/>
              </a:ext>
            </a:extLst>
          </a:blip>
          <a:srcRect t="7986" b="7986"/>
          <a:stretch>
            <a:fillRect/>
          </a:stretch>
        </p:blipFill>
        <p:spPr/>
      </p:pic>
    </p:spTree>
    <p:extLst>
      <p:ext uri="{BB962C8B-B14F-4D97-AF65-F5344CB8AC3E}">
        <p14:creationId xmlns:p14="http://schemas.microsoft.com/office/powerpoint/2010/main" val="364231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6A39CFE-F193-9048-BE90-69178B4C33C9}"/>
              </a:ext>
            </a:extLst>
          </p:cNvPr>
          <p:cNvSpPr>
            <a:spLocks noGrp="1"/>
          </p:cNvSpPr>
          <p:nvPr>
            <p:ph type="title"/>
          </p:nvPr>
        </p:nvSpPr>
        <p:spPr/>
        <p:txBody>
          <a:bodyPr rtlCol="0"/>
          <a:lstStyle/>
          <a:p>
            <a:pPr rtl="0"/>
            <a:r>
              <a:rPr lang="nl-NL" dirty="0"/>
              <a:t>Overzicht</a:t>
            </a:r>
          </a:p>
        </p:txBody>
      </p:sp>
      <p:sp>
        <p:nvSpPr>
          <p:cNvPr id="5" name="Tijdelijke aanduiding voor tekst 4">
            <a:extLst>
              <a:ext uri="{FF2B5EF4-FFF2-40B4-BE49-F238E27FC236}">
                <a16:creationId xmlns:a16="http://schemas.microsoft.com/office/drawing/2014/main" id="{32CB5DE7-C0EC-D942-81AE-50AB9E5F55A3}"/>
              </a:ext>
            </a:extLst>
          </p:cNvPr>
          <p:cNvSpPr>
            <a:spLocks noGrp="1"/>
          </p:cNvSpPr>
          <p:nvPr>
            <p:ph type="body" sz="quarter" idx="14"/>
          </p:nvPr>
        </p:nvSpPr>
        <p:spPr/>
        <p:txBody>
          <a:bodyPr rtlCol="0">
            <a:normAutofit/>
          </a:bodyPr>
          <a:lstStyle/>
          <a:p>
            <a:pPr rtl="0"/>
            <a:r>
              <a:rPr lang="nl-NL" dirty="0"/>
              <a:t>Bedoeling en Waarom</a:t>
            </a:r>
          </a:p>
          <a:p>
            <a:pPr rtl="0"/>
            <a:r>
              <a:rPr lang="nl-NL" dirty="0"/>
              <a:t>Software</a:t>
            </a:r>
          </a:p>
          <a:p>
            <a:pPr rtl="0"/>
            <a:r>
              <a:rPr lang="nl-NL" dirty="0"/>
              <a:t>Database</a:t>
            </a:r>
          </a:p>
          <a:p>
            <a:pPr rtl="0"/>
            <a:r>
              <a:rPr lang="nl-NL" dirty="0"/>
              <a:t>Hardware</a:t>
            </a:r>
          </a:p>
          <a:p>
            <a:pPr rtl="0"/>
            <a:r>
              <a:rPr lang="nl-NL" dirty="0"/>
              <a:t>Hoe werkt het</a:t>
            </a:r>
          </a:p>
          <a:p>
            <a:pPr rtl="0"/>
            <a:r>
              <a:rPr lang="nl-NL" dirty="0"/>
              <a:t>Toepassingen</a:t>
            </a:r>
          </a:p>
        </p:txBody>
      </p:sp>
      <p:pic>
        <p:nvPicPr>
          <p:cNvPr id="9" name="Picture Placeholder 8" descr="A calculator with different colored buttons&#10;&#10;Description automatically generated with low confidence">
            <a:extLst>
              <a:ext uri="{FF2B5EF4-FFF2-40B4-BE49-F238E27FC236}">
                <a16:creationId xmlns:a16="http://schemas.microsoft.com/office/drawing/2014/main" id="{02E67607-7DC2-57A1-F090-F9111493F6E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4020" r="14020"/>
          <a:stretch>
            <a:fillRect/>
          </a:stretch>
        </p:blipFill>
        <p:spPr/>
      </p:pic>
    </p:spTree>
    <p:extLst>
      <p:ext uri="{BB962C8B-B14F-4D97-AF65-F5344CB8AC3E}">
        <p14:creationId xmlns:p14="http://schemas.microsoft.com/office/powerpoint/2010/main" val="127793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4659B825-0FFF-5EF0-204E-B6F093538E3A}"/>
              </a:ext>
            </a:extLst>
          </p:cNvPr>
          <p:cNvSpPr>
            <a:spLocks noGrp="1"/>
          </p:cNvSpPr>
          <p:nvPr>
            <p:ph type="body" idx="1"/>
          </p:nvPr>
        </p:nvSpPr>
        <p:spPr>
          <a:xfrm>
            <a:off x="645125" y="1984781"/>
            <a:ext cx="4639736" cy="703135"/>
          </a:xfrm>
        </p:spPr>
        <p:txBody>
          <a:bodyPr/>
          <a:lstStyle/>
          <a:p>
            <a:endParaRPr lang="en-US" dirty="0"/>
          </a:p>
        </p:txBody>
      </p:sp>
      <p:sp>
        <p:nvSpPr>
          <p:cNvPr id="6" name="Tijdelijke aanduiding voor inhoud 5">
            <a:extLst>
              <a:ext uri="{FF2B5EF4-FFF2-40B4-BE49-F238E27FC236}">
                <a16:creationId xmlns:a16="http://schemas.microsoft.com/office/drawing/2014/main" id="{2DB43733-30CE-AC40-BAAC-BE6530B8EE04}"/>
              </a:ext>
            </a:extLst>
          </p:cNvPr>
          <p:cNvSpPr>
            <a:spLocks noGrp="1"/>
          </p:cNvSpPr>
          <p:nvPr>
            <p:ph sz="half" idx="2"/>
          </p:nvPr>
        </p:nvSpPr>
        <p:spPr>
          <a:xfrm>
            <a:off x="645125" y="3154858"/>
            <a:ext cx="4639736" cy="2870009"/>
          </a:xfrm>
        </p:spPr>
        <p:txBody>
          <a:bodyPr rtlCol="0">
            <a:normAutofit/>
          </a:bodyPr>
          <a:lstStyle/>
          <a:p>
            <a:pPr marL="0" indent="0" rtl="0">
              <a:buNone/>
            </a:pPr>
            <a:r>
              <a:rPr lang="nl-BE" dirty="0"/>
              <a:t>Veiliger dan het standaard keypad</a:t>
            </a:r>
          </a:p>
          <a:p>
            <a:pPr marL="0" indent="0" rtl="0">
              <a:buNone/>
            </a:pPr>
            <a:r>
              <a:rPr lang="nl-BE" dirty="0"/>
              <a:t>Nadat de juiste code is ingevoerd, wordt de deur geopend.</a:t>
            </a:r>
            <a:endParaRPr lang="nl-NL" dirty="0"/>
          </a:p>
        </p:txBody>
      </p:sp>
      <p:sp>
        <p:nvSpPr>
          <p:cNvPr id="14" name="Text Placeholder 3">
            <a:extLst>
              <a:ext uri="{FF2B5EF4-FFF2-40B4-BE49-F238E27FC236}">
                <a16:creationId xmlns:a16="http://schemas.microsoft.com/office/drawing/2014/main" id="{C02BB157-9803-3824-B7C6-C2A22E5CD0A5}"/>
              </a:ext>
            </a:extLst>
          </p:cNvPr>
          <p:cNvSpPr>
            <a:spLocks noGrp="1"/>
          </p:cNvSpPr>
          <p:nvPr>
            <p:ph type="body" idx="13"/>
          </p:nvPr>
        </p:nvSpPr>
        <p:spPr>
          <a:xfrm>
            <a:off x="6907391" y="1984781"/>
            <a:ext cx="4639736" cy="703135"/>
          </a:xfrm>
        </p:spPr>
        <p:txBody>
          <a:bodyPr/>
          <a:lstStyle/>
          <a:p>
            <a:endParaRPr lang="en-US" dirty="0"/>
          </a:p>
        </p:txBody>
      </p:sp>
      <p:pic>
        <p:nvPicPr>
          <p:cNvPr id="7" name="Picture Placeholder 6" descr="A calculator with different colored buttons&#10;&#10;Description automatically generated with low confidence">
            <a:extLst>
              <a:ext uri="{FF2B5EF4-FFF2-40B4-BE49-F238E27FC236}">
                <a16:creationId xmlns:a16="http://schemas.microsoft.com/office/drawing/2014/main" id="{54FF359E-D660-1A0B-4E37-EF3B93BCDF00}"/>
              </a:ext>
            </a:extLst>
          </p:cNvPr>
          <p:cNvPicPr>
            <a:picLocks noGrp="1" noChangeAspect="1"/>
          </p:cNvPicPr>
          <p:nvPr>
            <p:ph sz="half" idx="14"/>
          </p:nvPr>
        </p:nvPicPr>
        <p:blipFill>
          <a:blip r:embed="rId3" cstate="print">
            <a:extLst>
              <a:ext uri="{28A0092B-C50C-407E-A947-70E740481C1C}">
                <a14:useLocalDpi xmlns:a14="http://schemas.microsoft.com/office/drawing/2010/main" val="0"/>
              </a:ext>
            </a:extLst>
          </a:blip>
          <a:stretch>
            <a:fillRect/>
          </a:stretch>
        </p:blipFill>
        <p:spPr>
          <a:xfrm flipH="1">
            <a:off x="6429504" y="3368580"/>
            <a:ext cx="2296483" cy="2216107"/>
          </a:xfrm>
          <a:noFill/>
        </p:spPr>
      </p:pic>
      <p:sp>
        <p:nvSpPr>
          <p:cNvPr id="5" name="Titel 4">
            <a:extLst>
              <a:ext uri="{FF2B5EF4-FFF2-40B4-BE49-F238E27FC236}">
                <a16:creationId xmlns:a16="http://schemas.microsoft.com/office/drawing/2014/main" id="{9B51C228-B9D7-6F4B-9504-969693D47FD5}"/>
              </a:ext>
            </a:extLst>
          </p:cNvPr>
          <p:cNvSpPr>
            <a:spLocks noGrp="1"/>
          </p:cNvSpPr>
          <p:nvPr>
            <p:ph type="title"/>
          </p:nvPr>
        </p:nvSpPr>
        <p:spPr>
          <a:xfrm>
            <a:off x="932330" y="893729"/>
            <a:ext cx="10205573" cy="910492"/>
          </a:xfrm>
        </p:spPr>
        <p:txBody>
          <a:bodyPr rtlCol="0" anchor="ctr">
            <a:normAutofit/>
          </a:bodyPr>
          <a:lstStyle/>
          <a:p>
            <a:pPr rtl="0"/>
            <a:r>
              <a:rPr lang="nl-NL" dirty="0"/>
              <a:t>DIGITAL SCRAMBLEPAD</a:t>
            </a:r>
          </a:p>
        </p:txBody>
      </p:sp>
      <p:pic>
        <p:nvPicPr>
          <p:cNvPr id="10" name="Picture 9">
            <a:extLst>
              <a:ext uri="{FF2B5EF4-FFF2-40B4-BE49-F238E27FC236}">
                <a16:creationId xmlns:a16="http://schemas.microsoft.com/office/drawing/2014/main" id="{DAFF77D4-571D-56BB-9F2A-59819C57F4AE}"/>
              </a:ext>
            </a:extLst>
          </p:cNvPr>
          <p:cNvPicPr>
            <a:picLocks noChangeAspect="1"/>
          </p:cNvPicPr>
          <p:nvPr/>
        </p:nvPicPr>
        <p:blipFill>
          <a:blip r:embed="rId4"/>
          <a:stretch>
            <a:fillRect/>
          </a:stretch>
        </p:blipFill>
        <p:spPr>
          <a:xfrm>
            <a:off x="9870630" y="3000041"/>
            <a:ext cx="1594479" cy="2953183"/>
          </a:xfrm>
          <a:prstGeom prst="rect">
            <a:avLst/>
          </a:prstGeom>
        </p:spPr>
      </p:pic>
      <p:cxnSp>
        <p:nvCxnSpPr>
          <p:cNvPr id="13" name="Straight Arrow Connector 12">
            <a:extLst>
              <a:ext uri="{FF2B5EF4-FFF2-40B4-BE49-F238E27FC236}">
                <a16:creationId xmlns:a16="http://schemas.microsoft.com/office/drawing/2014/main" id="{24A5BABC-B5D0-725B-76E3-223ECE1B28B4}"/>
              </a:ext>
            </a:extLst>
          </p:cNvPr>
          <p:cNvCxnSpPr>
            <a:stCxn id="7" idx="1"/>
            <a:endCxn id="10" idx="1"/>
          </p:cNvCxnSpPr>
          <p:nvPr/>
        </p:nvCxnSpPr>
        <p:spPr>
          <a:xfrm flipV="1">
            <a:off x="8725987" y="4476633"/>
            <a:ext cx="11446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98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4659B825-0FFF-5EF0-204E-B6F093538E3A}"/>
              </a:ext>
            </a:extLst>
          </p:cNvPr>
          <p:cNvSpPr>
            <a:spLocks noGrp="1"/>
          </p:cNvSpPr>
          <p:nvPr>
            <p:ph type="body" idx="1"/>
          </p:nvPr>
        </p:nvSpPr>
        <p:spPr>
          <a:xfrm>
            <a:off x="645125" y="1984781"/>
            <a:ext cx="4639736" cy="703135"/>
          </a:xfrm>
        </p:spPr>
        <p:txBody>
          <a:bodyPr/>
          <a:lstStyle/>
          <a:p>
            <a:endParaRPr lang="en-US"/>
          </a:p>
        </p:txBody>
      </p:sp>
      <p:sp>
        <p:nvSpPr>
          <p:cNvPr id="14" name="Text Placeholder 3">
            <a:extLst>
              <a:ext uri="{FF2B5EF4-FFF2-40B4-BE49-F238E27FC236}">
                <a16:creationId xmlns:a16="http://schemas.microsoft.com/office/drawing/2014/main" id="{C02BB157-9803-3824-B7C6-C2A22E5CD0A5}"/>
              </a:ext>
            </a:extLst>
          </p:cNvPr>
          <p:cNvSpPr>
            <a:spLocks noGrp="1"/>
          </p:cNvSpPr>
          <p:nvPr>
            <p:ph type="body" idx="13"/>
          </p:nvPr>
        </p:nvSpPr>
        <p:spPr>
          <a:xfrm>
            <a:off x="6907391" y="1984781"/>
            <a:ext cx="4639736" cy="703135"/>
          </a:xfrm>
        </p:spPr>
        <p:txBody>
          <a:bodyPr/>
          <a:lstStyle/>
          <a:p>
            <a:endParaRPr lang="en-US"/>
          </a:p>
        </p:txBody>
      </p:sp>
      <p:pic>
        <p:nvPicPr>
          <p:cNvPr id="7" name="Picture Placeholder 6" descr="A calculator with different colored buttons&#10;&#10;Description automatically generated with low confidence">
            <a:extLst>
              <a:ext uri="{FF2B5EF4-FFF2-40B4-BE49-F238E27FC236}">
                <a16:creationId xmlns:a16="http://schemas.microsoft.com/office/drawing/2014/main" id="{54FF359E-D660-1A0B-4E37-EF3B93BCDF00}"/>
              </a:ext>
            </a:extLst>
          </p:cNvPr>
          <p:cNvPicPr>
            <a:picLocks noGrp="1" noChangeAspect="1"/>
          </p:cNvPicPr>
          <p:nvPr>
            <p:ph sz="half" idx="14"/>
          </p:nvPr>
        </p:nvPicPr>
        <p:blipFill>
          <a:blip r:embed="rId3" cstate="print">
            <a:extLst>
              <a:ext uri="{28A0092B-C50C-407E-A947-70E740481C1C}">
                <a14:useLocalDpi xmlns:a14="http://schemas.microsoft.com/office/drawing/2010/main" val="0"/>
              </a:ext>
            </a:extLst>
          </a:blip>
          <a:stretch>
            <a:fillRect/>
          </a:stretch>
        </p:blipFill>
        <p:spPr>
          <a:xfrm flipH="1">
            <a:off x="6429504" y="3368580"/>
            <a:ext cx="2296483" cy="2216107"/>
          </a:xfrm>
          <a:noFill/>
        </p:spPr>
      </p:pic>
      <p:sp>
        <p:nvSpPr>
          <p:cNvPr id="5" name="Titel 4">
            <a:extLst>
              <a:ext uri="{FF2B5EF4-FFF2-40B4-BE49-F238E27FC236}">
                <a16:creationId xmlns:a16="http://schemas.microsoft.com/office/drawing/2014/main" id="{9B51C228-B9D7-6F4B-9504-969693D47FD5}"/>
              </a:ext>
            </a:extLst>
          </p:cNvPr>
          <p:cNvSpPr>
            <a:spLocks noGrp="1"/>
          </p:cNvSpPr>
          <p:nvPr>
            <p:ph type="title"/>
          </p:nvPr>
        </p:nvSpPr>
        <p:spPr>
          <a:xfrm>
            <a:off x="932330" y="893729"/>
            <a:ext cx="10205573" cy="910492"/>
          </a:xfrm>
        </p:spPr>
        <p:txBody>
          <a:bodyPr rtlCol="0" anchor="ctr">
            <a:normAutofit/>
          </a:bodyPr>
          <a:lstStyle/>
          <a:p>
            <a:pPr rtl="0"/>
            <a:r>
              <a:rPr lang="nl-NL" dirty="0"/>
              <a:t>DIGITAL SCRAMBLEPAD</a:t>
            </a:r>
          </a:p>
        </p:txBody>
      </p:sp>
      <p:pic>
        <p:nvPicPr>
          <p:cNvPr id="4" name="Picture 3">
            <a:extLst>
              <a:ext uri="{FF2B5EF4-FFF2-40B4-BE49-F238E27FC236}">
                <a16:creationId xmlns:a16="http://schemas.microsoft.com/office/drawing/2014/main" id="{B0A5905F-72F9-ED4F-BAFF-5B1F622161D0}"/>
              </a:ext>
            </a:extLst>
          </p:cNvPr>
          <p:cNvPicPr>
            <a:picLocks noChangeAspect="1"/>
          </p:cNvPicPr>
          <p:nvPr/>
        </p:nvPicPr>
        <p:blipFill>
          <a:blip r:embed="rId4"/>
          <a:stretch>
            <a:fillRect/>
          </a:stretch>
        </p:blipFill>
        <p:spPr>
          <a:xfrm>
            <a:off x="9876529" y="2925510"/>
            <a:ext cx="1559476" cy="3234320"/>
          </a:xfrm>
          <a:prstGeom prst="rect">
            <a:avLst/>
          </a:prstGeom>
        </p:spPr>
      </p:pic>
      <p:cxnSp>
        <p:nvCxnSpPr>
          <p:cNvPr id="13" name="Straight Arrow Connector 12">
            <a:extLst>
              <a:ext uri="{FF2B5EF4-FFF2-40B4-BE49-F238E27FC236}">
                <a16:creationId xmlns:a16="http://schemas.microsoft.com/office/drawing/2014/main" id="{B7A698AE-C519-AF4A-D5AD-7152D8E3BEC8}"/>
              </a:ext>
            </a:extLst>
          </p:cNvPr>
          <p:cNvCxnSpPr/>
          <p:nvPr/>
        </p:nvCxnSpPr>
        <p:spPr>
          <a:xfrm flipV="1">
            <a:off x="8725987" y="4476633"/>
            <a:ext cx="11446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Checkmark with solid fill">
            <a:extLst>
              <a:ext uri="{FF2B5EF4-FFF2-40B4-BE49-F238E27FC236}">
                <a16:creationId xmlns:a16="http://schemas.microsoft.com/office/drawing/2014/main" id="{0F716B8E-E0E2-394C-A8DE-E5DE0C8671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48974" y="3532785"/>
            <a:ext cx="914400" cy="914400"/>
          </a:xfrm>
          <a:prstGeom prst="rect">
            <a:avLst/>
          </a:prstGeom>
        </p:spPr>
      </p:pic>
      <p:sp>
        <p:nvSpPr>
          <p:cNvPr id="22" name="Tijdelijke aanduiding voor inhoud 5">
            <a:extLst>
              <a:ext uri="{FF2B5EF4-FFF2-40B4-BE49-F238E27FC236}">
                <a16:creationId xmlns:a16="http://schemas.microsoft.com/office/drawing/2014/main" id="{CFB2420C-F647-6F2F-E6E7-68775CBDC16F}"/>
              </a:ext>
            </a:extLst>
          </p:cNvPr>
          <p:cNvSpPr>
            <a:spLocks noGrp="1"/>
          </p:cNvSpPr>
          <p:nvPr>
            <p:ph sz="half" idx="2"/>
          </p:nvPr>
        </p:nvSpPr>
        <p:spPr>
          <a:xfrm>
            <a:off x="645125" y="3154858"/>
            <a:ext cx="4639736" cy="2870009"/>
          </a:xfrm>
        </p:spPr>
        <p:txBody>
          <a:bodyPr rtlCol="0">
            <a:normAutofit/>
          </a:bodyPr>
          <a:lstStyle/>
          <a:p>
            <a:pPr marL="0" indent="0" rtl="0">
              <a:buNone/>
            </a:pPr>
            <a:r>
              <a:rPr lang="nl-BE" dirty="0"/>
              <a:t>Veiliger dan het standaard keypad</a:t>
            </a:r>
          </a:p>
          <a:p>
            <a:pPr marL="0" indent="0" rtl="0">
              <a:buNone/>
            </a:pPr>
            <a:r>
              <a:rPr lang="nl-BE" dirty="0"/>
              <a:t>Nadat de juiste code is ingevoerd, wordt de deur geopend.</a:t>
            </a:r>
            <a:endParaRPr lang="nl-NL" dirty="0"/>
          </a:p>
        </p:txBody>
      </p:sp>
    </p:spTree>
    <p:extLst>
      <p:ext uri="{BB962C8B-B14F-4D97-AF65-F5344CB8AC3E}">
        <p14:creationId xmlns:p14="http://schemas.microsoft.com/office/powerpoint/2010/main" val="3501152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
            <a:extLst>
              <a:ext uri="{FF2B5EF4-FFF2-40B4-BE49-F238E27FC236}">
                <a16:creationId xmlns:a16="http://schemas.microsoft.com/office/drawing/2014/main" id="{CCB05FB8-C87B-4ECB-9C0F-BD9626058659}"/>
              </a:ext>
            </a:extLst>
          </p:cNvPr>
          <p:cNvSpPr>
            <a:spLocks noGrp="1"/>
          </p:cNvSpPr>
          <p:nvPr>
            <p:ph idx="1"/>
          </p:nvPr>
        </p:nvSpPr>
        <p:spPr>
          <a:xfrm>
            <a:off x="932329" y="2031121"/>
            <a:ext cx="10452848" cy="3933150"/>
          </a:xfrm>
        </p:spPr>
        <p:txBody>
          <a:bodyPr/>
          <a:lstStyle/>
          <a:p>
            <a:r>
              <a:rPr lang="nl-BE" dirty="0"/>
              <a:t>Geen</a:t>
            </a:r>
            <a:r>
              <a:rPr lang="en-US" dirty="0"/>
              <a:t> </a:t>
            </a:r>
            <a:r>
              <a:rPr lang="nl-BE" dirty="0"/>
              <a:t>patroonherkenning</a:t>
            </a:r>
          </a:p>
          <a:p>
            <a:r>
              <a:rPr lang="en-US" dirty="0"/>
              <a:t>Kan </a:t>
            </a:r>
            <a:r>
              <a:rPr lang="nl-BE" dirty="0"/>
              <a:t>niet</a:t>
            </a:r>
            <a:r>
              <a:rPr lang="en-US" dirty="0"/>
              <a:t> </a:t>
            </a:r>
            <a:r>
              <a:rPr lang="nl-BE" dirty="0"/>
              <a:t>worden</a:t>
            </a:r>
            <a:r>
              <a:rPr lang="en-US" dirty="0"/>
              <a:t> </a:t>
            </a:r>
            <a:r>
              <a:rPr lang="nl-BE" dirty="0"/>
              <a:t>afgekeken</a:t>
            </a:r>
          </a:p>
          <a:p>
            <a:r>
              <a:rPr lang="nl-BE" dirty="0"/>
              <a:t>Gecentraliseerd</a:t>
            </a:r>
          </a:p>
        </p:txBody>
      </p:sp>
      <p:sp>
        <p:nvSpPr>
          <p:cNvPr id="19" name="Title 2">
            <a:extLst>
              <a:ext uri="{FF2B5EF4-FFF2-40B4-BE49-F238E27FC236}">
                <a16:creationId xmlns:a16="http://schemas.microsoft.com/office/drawing/2014/main" id="{5EA273F7-860F-EA91-6F79-26A693E51454}"/>
              </a:ext>
            </a:extLst>
          </p:cNvPr>
          <p:cNvSpPr>
            <a:spLocks noGrp="1"/>
          </p:cNvSpPr>
          <p:nvPr>
            <p:ph type="title"/>
          </p:nvPr>
        </p:nvSpPr>
        <p:spPr>
          <a:xfrm>
            <a:off x="932329" y="893729"/>
            <a:ext cx="10452849" cy="910492"/>
          </a:xfrm>
        </p:spPr>
        <p:txBody>
          <a:bodyPr/>
          <a:lstStyle/>
          <a:p>
            <a:r>
              <a:rPr lang="nl-BE" dirty="0"/>
              <a:t>Waarom is het veiliger?</a:t>
            </a:r>
          </a:p>
        </p:txBody>
      </p:sp>
    </p:spTree>
    <p:extLst>
      <p:ext uri="{BB962C8B-B14F-4D97-AF65-F5344CB8AC3E}">
        <p14:creationId xmlns:p14="http://schemas.microsoft.com/office/powerpoint/2010/main" val="2081003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1">
            <a:extLst>
              <a:ext uri="{FF2B5EF4-FFF2-40B4-BE49-F238E27FC236}">
                <a16:creationId xmlns:a16="http://schemas.microsoft.com/office/drawing/2014/main" id="{306E08D7-6003-A8E8-9756-78E2BCADA52A}"/>
              </a:ext>
            </a:extLst>
          </p:cNvPr>
          <p:cNvSpPr>
            <a:spLocks noGrp="1"/>
          </p:cNvSpPr>
          <p:nvPr>
            <p:ph idx="1"/>
          </p:nvPr>
        </p:nvSpPr>
        <p:spPr>
          <a:xfrm>
            <a:off x="932329" y="2031121"/>
            <a:ext cx="10452848" cy="3933150"/>
          </a:xfrm>
        </p:spPr>
        <p:txBody>
          <a:bodyPr/>
          <a:lstStyle/>
          <a:p>
            <a:r>
              <a:rPr lang="en-US" dirty="0"/>
              <a:t>Programmer </a:t>
            </a:r>
            <a:r>
              <a:rPr lang="nl-BE" dirty="0"/>
              <a:t>tallen</a:t>
            </a:r>
          </a:p>
          <a:p>
            <a:pPr lvl="1"/>
            <a:r>
              <a:rPr lang="en-US" dirty="0"/>
              <a:t>HTML</a:t>
            </a:r>
          </a:p>
          <a:p>
            <a:pPr lvl="1"/>
            <a:r>
              <a:rPr lang="en-US" dirty="0"/>
              <a:t>CSS</a:t>
            </a:r>
          </a:p>
          <a:p>
            <a:pPr lvl="1"/>
            <a:r>
              <a:rPr lang="en-US" dirty="0"/>
              <a:t>PHP</a:t>
            </a:r>
          </a:p>
          <a:p>
            <a:pPr lvl="1"/>
            <a:r>
              <a:rPr lang="en-US" dirty="0"/>
              <a:t>JavaScript</a:t>
            </a:r>
          </a:p>
          <a:p>
            <a:pPr lvl="1"/>
            <a:r>
              <a:rPr lang="en-US" dirty="0"/>
              <a:t>C++ (Arduino)</a:t>
            </a:r>
          </a:p>
        </p:txBody>
      </p:sp>
      <p:sp>
        <p:nvSpPr>
          <p:cNvPr id="41" name="Title 2">
            <a:extLst>
              <a:ext uri="{FF2B5EF4-FFF2-40B4-BE49-F238E27FC236}">
                <a16:creationId xmlns:a16="http://schemas.microsoft.com/office/drawing/2014/main" id="{D49F63EF-94C7-5033-F961-55FBBB9E8CB2}"/>
              </a:ext>
            </a:extLst>
          </p:cNvPr>
          <p:cNvSpPr>
            <a:spLocks noGrp="1"/>
          </p:cNvSpPr>
          <p:nvPr>
            <p:ph type="title"/>
          </p:nvPr>
        </p:nvSpPr>
        <p:spPr>
          <a:xfrm>
            <a:off x="932329" y="893729"/>
            <a:ext cx="10452849" cy="910492"/>
          </a:xfrm>
        </p:spPr>
        <p:txBody>
          <a:bodyPr/>
          <a:lstStyle/>
          <a:p>
            <a:r>
              <a:rPr lang="en-US" dirty="0"/>
              <a:t>Software</a:t>
            </a:r>
          </a:p>
        </p:txBody>
      </p:sp>
      <p:pic>
        <p:nvPicPr>
          <p:cNvPr id="27" name="Picture 26">
            <a:extLst>
              <a:ext uri="{FF2B5EF4-FFF2-40B4-BE49-F238E27FC236}">
                <a16:creationId xmlns:a16="http://schemas.microsoft.com/office/drawing/2014/main" id="{F9A44726-8CEC-9A70-1FB0-36F125F2AD75}"/>
              </a:ext>
            </a:extLst>
          </p:cNvPr>
          <p:cNvPicPr>
            <a:picLocks noChangeAspect="1"/>
          </p:cNvPicPr>
          <p:nvPr/>
        </p:nvPicPr>
        <p:blipFill>
          <a:blip r:embed="rId2"/>
          <a:stretch>
            <a:fillRect/>
          </a:stretch>
        </p:blipFill>
        <p:spPr>
          <a:xfrm>
            <a:off x="932329" y="4209400"/>
            <a:ext cx="4687634" cy="1356550"/>
          </a:xfrm>
          <a:prstGeom prst="rect">
            <a:avLst/>
          </a:prstGeom>
        </p:spPr>
      </p:pic>
    </p:spTree>
    <p:extLst>
      <p:ext uri="{BB962C8B-B14F-4D97-AF65-F5344CB8AC3E}">
        <p14:creationId xmlns:p14="http://schemas.microsoft.com/office/powerpoint/2010/main" val="121148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26B1B5-5647-51DC-DC87-5D241CD99ED0}"/>
              </a:ext>
            </a:extLst>
          </p:cNvPr>
          <p:cNvSpPr>
            <a:spLocks noGrp="1"/>
          </p:cNvSpPr>
          <p:nvPr>
            <p:ph type="title"/>
          </p:nvPr>
        </p:nvSpPr>
        <p:spPr>
          <a:xfrm>
            <a:off x="454485" y="483782"/>
            <a:ext cx="10452849" cy="910492"/>
          </a:xfrm>
        </p:spPr>
        <p:txBody>
          <a:bodyPr anchor="ctr">
            <a:normAutofit/>
          </a:bodyPr>
          <a:lstStyle/>
          <a:p>
            <a:r>
              <a:rPr lang="en-US" dirty="0">
                <a:solidFill>
                  <a:schemeClr val="tx1"/>
                </a:solidFill>
              </a:rPr>
              <a:t>Database</a:t>
            </a:r>
            <a:endParaRPr lang="nl-BE" dirty="0">
              <a:solidFill>
                <a:schemeClr val="tx1"/>
              </a:solidFill>
            </a:endParaRPr>
          </a:p>
        </p:txBody>
      </p:sp>
      <p:pic>
        <p:nvPicPr>
          <p:cNvPr id="3074" name="Picture 2" descr="How to install phpmyadmin on Linux (Ubuntu) - Foss Naija">
            <a:extLst>
              <a:ext uri="{FF2B5EF4-FFF2-40B4-BE49-F238E27FC236}">
                <a16:creationId xmlns:a16="http://schemas.microsoft.com/office/drawing/2014/main" id="{795F9819-31FC-19F9-A1BD-0EE6FFD66FB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56005" y="483782"/>
            <a:ext cx="4681630" cy="2457856"/>
          </a:xfrm>
          <a:prstGeom prst="rect">
            <a:avLst/>
          </a:prstGeom>
          <a:solidFill>
            <a:srgbClr val="FFFFFF"/>
          </a:solidFill>
        </p:spPr>
      </p:pic>
      <p:graphicFrame>
        <p:nvGraphicFramePr>
          <p:cNvPr id="5" name="Table 5">
            <a:extLst>
              <a:ext uri="{FF2B5EF4-FFF2-40B4-BE49-F238E27FC236}">
                <a16:creationId xmlns:a16="http://schemas.microsoft.com/office/drawing/2014/main" id="{05014A3B-3437-0FEF-CBE9-29159E216F02}"/>
              </a:ext>
            </a:extLst>
          </p:cNvPr>
          <p:cNvGraphicFramePr>
            <a:graphicFrameLocks noGrp="1"/>
          </p:cNvGraphicFramePr>
          <p:nvPr>
            <p:extLst>
              <p:ext uri="{D42A27DB-BD31-4B8C-83A1-F6EECF244321}">
                <p14:modId xmlns:p14="http://schemas.microsoft.com/office/powerpoint/2010/main" val="1988698441"/>
              </p:ext>
            </p:extLst>
          </p:nvPr>
        </p:nvGraphicFramePr>
        <p:xfrm>
          <a:off x="747251" y="3110755"/>
          <a:ext cx="1724005" cy="2996174"/>
        </p:xfrm>
        <a:graphic>
          <a:graphicData uri="http://schemas.openxmlformats.org/drawingml/2006/table">
            <a:tbl>
              <a:tblPr firstRow="1" bandRow="1">
                <a:tableStyleId>{5C22544A-7EE6-4342-B048-85BDC9FD1C3A}</a:tableStyleId>
              </a:tblPr>
              <a:tblGrid>
                <a:gridCol w="1724005">
                  <a:extLst>
                    <a:ext uri="{9D8B030D-6E8A-4147-A177-3AD203B41FA5}">
                      <a16:colId xmlns:a16="http://schemas.microsoft.com/office/drawing/2014/main" val="3377722547"/>
                    </a:ext>
                  </a:extLst>
                </a:gridCol>
              </a:tblGrid>
              <a:tr h="455911">
                <a:tc>
                  <a:txBody>
                    <a:bodyPr/>
                    <a:lstStyle/>
                    <a:p>
                      <a:r>
                        <a:rPr lang="en-US" dirty="0"/>
                        <a:t>Tables</a:t>
                      </a:r>
                      <a:endParaRPr lang="nl-BE" dirty="0"/>
                    </a:p>
                  </a:txBody>
                  <a:tcPr/>
                </a:tc>
                <a:extLst>
                  <a:ext uri="{0D108BD9-81ED-4DB2-BD59-A6C34878D82A}">
                    <a16:rowId xmlns:a16="http://schemas.microsoft.com/office/drawing/2014/main" val="700323568"/>
                  </a:ext>
                </a:extLst>
              </a:tr>
              <a:tr h="1048510">
                <a:tc>
                  <a:txBody>
                    <a:bodyPr/>
                    <a:lstStyle/>
                    <a:p>
                      <a:r>
                        <a:rPr lang="en-US" sz="2200" dirty="0"/>
                        <a:t>Doors</a:t>
                      </a:r>
                      <a:endParaRPr lang="nl-BE" sz="2200" dirty="0"/>
                    </a:p>
                  </a:txBody>
                  <a:tcPr/>
                </a:tc>
                <a:extLst>
                  <a:ext uri="{0D108BD9-81ED-4DB2-BD59-A6C34878D82A}">
                    <a16:rowId xmlns:a16="http://schemas.microsoft.com/office/drawing/2014/main" val="2321724671"/>
                  </a:ext>
                </a:extLst>
              </a:tr>
              <a:tr h="1491753">
                <a:tc>
                  <a:txBody>
                    <a:bodyPr/>
                    <a:lstStyle/>
                    <a:p>
                      <a:r>
                        <a:rPr lang="en-US" sz="2200" dirty="0"/>
                        <a:t>Users</a:t>
                      </a:r>
                      <a:endParaRPr lang="nl-BE" sz="2200" dirty="0"/>
                    </a:p>
                  </a:txBody>
                  <a:tcPr/>
                </a:tc>
                <a:extLst>
                  <a:ext uri="{0D108BD9-81ED-4DB2-BD59-A6C34878D82A}">
                    <a16:rowId xmlns:a16="http://schemas.microsoft.com/office/drawing/2014/main" val="703684516"/>
                  </a:ext>
                </a:extLst>
              </a:tr>
            </a:tbl>
          </a:graphicData>
        </a:graphic>
      </p:graphicFrame>
      <p:graphicFrame>
        <p:nvGraphicFramePr>
          <p:cNvPr id="10" name="Table 10">
            <a:extLst>
              <a:ext uri="{FF2B5EF4-FFF2-40B4-BE49-F238E27FC236}">
                <a16:creationId xmlns:a16="http://schemas.microsoft.com/office/drawing/2014/main" id="{FAC7CEFA-0056-F622-2EE8-03911B02FED7}"/>
              </a:ext>
            </a:extLst>
          </p:cNvPr>
          <p:cNvGraphicFramePr>
            <a:graphicFrameLocks noGrp="1"/>
          </p:cNvGraphicFramePr>
          <p:nvPr>
            <p:extLst>
              <p:ext uri="{D42A27DB-BD31-4B8C-83A1-F6EECF244321}">
                <p14:modId xmlns:p14="http://schemas.microsoft.com/office/powerpoint/2010/main" val="2772752746"/>
              </p:ext>
            </p:extLst>
          </p:nvPr>
        </p:nvGraphicFramePr>
        <p:xfrm>
          <a:off x="3380334" y="3124925"/>
          <a:ext cx="7042383" cy="1112520"/>
        </p:xfrm>
        <a:graphic>
          <a:graphicData uri="http://schemas.openxmlformats.org/drawingml/2006/table">
            <a:tbl>
              <a:tblPr firstRow="1" bandRow="1">
                <a:tableStyleId>{5C22544A-7EE6-4342-B048-85BDC9FD1C3A}</a:tableStyleId>
              </a:tblPr>
              <a:tblGrid>
                <a:gridCol w="1641915">
                  <a:extLst>
                    <a:ext uri="{9D8B030D-6E8A-4147-A177-3AD203B41FA5}">
                      <a16:colId xmlns:a16="http://schemas.microsoft.com/office/drawing/2014/main" val="814901178"/>
                    </a:ext>
                  </a:extLst>
                </a:gridCol>
                <a:gridCol w="1800156">
                  <a:extLst>
                    <a:ext uri="{9D8B030D-6E8A-4147-A177-3AD203B41FA5}">
                      <a16:colId xmlns:a16="http://schemas.microsoft.com/office/drawing/2014/main" val="2414421274"/>
                    </a:ext>
                  </a:extLst>
                </a:gridCol>
                <a:gridCol w="1800156">
                  <a:extLst>
                    <a:ext uri="{9D8B030D-6E8A-4147-A177-3AD203B41FA5}">
                      <a16:colId xmlns:a16="http://schemas.microsoft.com/office/drawing/2014/main" val="1964088552"/>
                    </a:ext>
                  </a:extLst>
                </a:gridCol>
                <a:gridCol w="1800156">
                  <a:extLst>
                    <a:ext uri="{9D8B030D-6E8A-4147-A177-3AD203B41FA5}">
                      <a16:colId xmlns:a16="http://schemas.microsoft.com/office/drawing/2014/main" val="1967330310"/>
                    </a:ext>
                  </a:extLst>
                </a:gridCol>
              </a:tblGrid>
              <a:tr h="370840">
                <a:tc>
                  <a:txBody>
                    <a:bodyPr/>
                    <a:lstStyle/>
                    <a:p>
                      <a:r>
                        <a:rPr lang="en-US" sz="1700" dirty="0"/>
                        <a:t>Naam</a:t>
                      </a:r>
                      <a:endParaRPr lang="nl-BE" sz="1700" dirty="0"/>
                    </a:p>
                  </a:txBody>
                  <a:tcPr/>
                </a:tc>
                <a:tc>
                  <a:txBody>
                    <a:bodyPr/>
                    <a:lstStyle/>
                    <a:p>
                      <a:r>
                        <a:rPr lang="en-US" sz="1700" dirty="0"/>
                        <a:t>Status</a:t>
                      </a:r>
                      <a:endParaRPr lang="nl-BE" sz="1700" dirty="0"/>
                    </a:p>
                  </a:txBody>
                  <a:tcPr/>
                </a:tc>
                <a:tc>
                  <a:txBody>
                    <a:bodyPr/>
                    <a:lstStyle/>
                    <a:p>
                      <a:r>
                        <a:rPr lang="en-US" sz="1700" dirty="0"/>
                        <a:t>Rank</a:t>
                      </a:r>
                      <a:endParaRPr lang="nl-BE" sz="1700" dirty="0"/>
                    </a:p>
                  </a:txBody>
                  <a:tcPr/>
                </a:tc>
                <a:tc>
                  <a:txBody>
                    <a:bodyPr/>
                    <a:lstStyle/>
                    <a:p>
                      <a:r>
                        <a:rPr lang="en-US" sz="1700" dirty="0" err="1"/>
                        <a:t>ChipId</a:t>
                      </a:r>
                      <a:endParaRPr lang="nl-BE" sz="1700" dirty="0"/>
                    </a:p>
                  </a:txBody>
                  <a:tcPr/>
                </a:tc>
                <a:extLst>
                  <a:ext uri="{0D108BD9-81ED-4DB2-BD59-A6C34878D82A}">
                    <a16:rowId xmlns:a16="http://schemas.microsoft.com/office/drawing/2014/main" val="1539095241"/>
                  </a:ext>
                </a:extLst>
              </a:tr>
              <a:tr h="370840">
                <a:tc>
                  <a:txBody>
                    <a:bodyPr/>
                    <a:lstStyle/>
                    <a:p>
                      <a:pPr fontAlgn="t"/>
                      <a:r>
                        <a:rPr lang="nl-BE" sz="1700" dirty="0">
                          <a:effectLst/>
                        </a:rPr>
                        <a:t>Voordeur</a:t>
                      </a:r>
                    </a:p>
                  </a:txBody>
                  <a:tcPr/>
                </a:tc>
                <a:tc>
                  <a:txBody>
                    <a:bodyPr/>
                    <a:lstStyle/>
                    <a:p>
                      <a:pPr fontAlgn="t"/>
                      <a:r>
                        <a:rPr lang="nl-BE" sz="1700">
                          <a:effectLst/>
                        </a:rPr>
                        <a:t>Open</a:t>
                      </a:r>
                    </a:p>
                  </a:txBody>
                  <a:tcPr/>
                </a:tc>
                <a:tc>
                  <a:txBody>
                    <a:bodyPr/>
                    <a:lstStyle/>
                    <a:p>
                      <a:pPr fontAlgn="t"/>
                      <a:r>
                        <a:rPr lang="nl-BE" sz="1700">
                          <a:effectLst/>
                        </a:rPr>
                        <a:t>1</a:t>
                      </a:r>
                    </a:p>
                  </a:txBody>
                  <a:tcPr/>
                </a:tc>
                <a:tc>
                  <a:txBody>
                    <a:bodyPr/>
                    <a:lstStyle/>
                    <a:p>
                      <a:pPr fontAlgn="t"/>
                      <a:r>
                        <a:rPr lang="nl-BE" sz="1700">
                          <a:effectLst/>
                        </a:rPr>
                        <a:t>123456</a:t>
                      </a:r>
                    </a:p>
                  </a:txBody>
                  <a:tcPr/>
                </a:tc>
                <a:extLst>
                  <a:ext uri="{0D108BD9-81ED-4DB2-BD59-A6C34878D82A}">
                    <a16:rowId xmlns:a16="http://schemas.microsoft.com/office/drawing/2014/main" val="706338531"/>
                  </a:ext>
                </a:extLst>
              </a:tr>
              <a:tr h="370840">
                <a:tc>
                  <a:txBody>
                    <a:bodyPr/>
                    <a:lstStyle/>
                    <a:p>
                      <a:pPr fontAlgn="t"/>
                      <a:r>
                        <a:rPr lang="nl-BE" sz="1700">
                          <a:effectLst/>
                        </a:rPr>
                        <a:t>Achterdeur</a:t>
                      </a:r>
                    </a:p>
                  </a:txBody>
                  <a:tcPr/>
                </a:tc>
                <a:tc>
                  <a:txBody>
                    <a:bodyPr/>
                    <a:lstStyle/>
                    <a:p>
                      <a:pPr fontAlgn="t"/>
                      <a:r>
                        <a:rPr lang="nl-BE" sz="1700">
                          <a:effectLst/>
                        </a:rPr>
                        <a:t>Geslote</a:t>
                      </a:r>
                    </a:p>
                  </a:txBody>
                  <a:tcPr/>
                </a:tc>
                <a:tc>
                  <a:txBody>
                    <a:bodyPr/>
                    <a:lstStyle/>
                    <a:p>
                      <a:pPr fontAlgn="t"/>
                      <a:r>
                        <a:rPr lang="nl-BE" sz="1700">
                          <a:effectLst/>
                        </a:rPr>
                        <a:t>2</a:t>
                      </a:r>
                    </a:p>
                  </a:txBody>
                  <a:tcPr/>
                </a:tc>
                <a:tc>
                  <a:txBody>
                    <a:bodyPr/>
                    <a:lstStyle/>
                    <a:p>
                      <a:pPr fontAlgn="t"/>
                      <a:r>
                        <a:rPr lang="nl-BE" sz="1700" dirty="0">
                          <a:effectLst/>
                        </a:rPr>
                        <a:t>789012</a:t>
                      </a:r>
                    </a:p>
                  </a:txBody>
                  <a:tcPr/>
                </a:tc>
                <a:extLst>
                  <a:ext uri="{0D108BD9-81ED-4DB2-BD59-A6C34878D82A}">
                    <a16:rowId xmlns:a16="http://schemas.microsoft.com/office/drawing/2014/main" val="3316275866"/>
                  </a:ext>
                </a:extLst>
              </a:tr>
            </a:tbl>
          </a:graphicData>
        </a:graphic>
      </p:graphicFrame>
      <p:graphicFrame>
        <p:nvGraphicFramePr>
          <p:cNvPr id="11" name="Table 11">
            <a:extLst>
              <a:ext uri="{FF2B5EF4-FFF2-40B4-BE49-F238E27FC236}">
                <a16:creationId xmlns:a16="http://schemas.microsoft.com/office/drawing/2014/main" id="{C9FAC555-CA0F-0E1F-3B21-9218538D89B1}"/>
              </a:ext>
            </a:extLst>
          </p:cNvPr>
          <p:cNvGraphicFramePr>
            <a:graphicFrameLocks noGrp="1"/>
          </p:cNvGraphicFramePr>
          <p:nvPr>
            <p:extLst>
              <p:ext uri="{D42A27DB-BD31-4B8C-83A1-F6EECF244321}">
                <p14:modId xmlns:p14="http://schemas.microsoft.com/office/powerpoint/2010/main" val="585401915"/>
              </p:ext>
            </p:extLst>
          </p:nvPr>
        </p:nvGraphicFramePr>
        <p:xfrm>
          <a:off x="3380332" y="4672289"/>
          <a:ext cx="7042385" cy="1569720"/>
        </p:xfrm>
        <a:graphic>
          <a:graphicData uri="http://schemas.openxmlformats.org/drawingml/2006/table">
            <a:tbl>
              <a:tblPr firstRow="1" bandRow="1">
                <a:tableStyleId>{5C22544A-7EE6-4342-B048-85BDC9FD1C3A}</a:tableStyleId>
              </a:tblPr>
              <a:tblGrid>
                <a:gridCol w="1408477">
                  <a:extLst>
                    <a:ext uri="{9D8B030D-6E8A-4147-A177-3AD203B41FA5}">
                      <a16:colId xmlns:a16="http://schemas.microsoft.com/office/drawing/2014/main" val="398997775"/>
                    </a:ext>
                  </a:extLst>
                </a:gridCol>
                <a:gridCol w="1408477">
                  <a:extLst>
                    <a:ext uri="{9D8B030D-6E8A-4147-A177-3AD203B41FA5}">
                      <a16:colId xmlns:a16="http://schemas.microsoft.com/office/drawing/2014/main" val="2754131363"/>
                    </a:ext>
                  </a:extLst>
                </a:gridCol>
                <a:gridCol w="1408477">
                  <a:extLst>
                    <a:ext uri="{9D8B030D-6E8A-4147-A177-3AD203B41FA5}">
                      <a16:colId xmlns:a16="http://schemas.microsoft.com/office/drawing/2014/main" val="695778562"/>
                    </a:ext>
                  </a:extLst>
                </a:gridCol>
                <a:gridCol w="1408477">
                  <a:extLst>
                    <a:ext uri="{9D8B030D-6E8A-4147-A177-3AD203B41FA5}">
                      <a16:colId xmlns:a16="http://schemas.microsoft.com/office/drawing/2014/main" val="3923180913"/>
                    </a:ext>
                  </a:extLst>
                </a:gridCol>
                <a:gridCol w="1408477">
                  <a:extLst>
                    <a:ext uri="{9D8B030D-6E8A-4147-A177-3AD203B41FA5}">
                      <a16:colId xmlns:a16="http://schemas.microsoft.com/office/drawing/2014/main" val="3501842348"/>
                    </a:ext>
                  </a:extLst>
                </a:gridCol>
              </a:tblGrid>
              <a:tr h="183883">
                <a:tc>
                  <a:txBody>
                    <a:bodyPr/>
                    <a:lstStyle/>
                    <a:p>
                      <a:r>
                        <a:rPr lang="en-US" sz="1700" dirty="0" err="1"/>
                        <a:t>Voornaam</a:t>
                      </a:r>
                      <a:endParaRPr lang="nl-BE" sz="1700" dirty="0"/>
                    </a:p>
                  </a:txBody>
                  <a:tcPr/>
                </a:tc>
                <a:tc>
                  <a:txBody>
                    <a:bodyPr/>
                    <a:lstStyle/>
                    <a:p>
                      <a:r>
                        <a:rPr lang="en-US" sz="1700" dirty="0" err="1"/>
                        <a:t>Achternaam</a:t>
                      </a:r>
                      <a:endParaRPr lang="nl-BE" sz="1700" dirty="0"/>
                    </a:p>
                  </a:txBody>
                  <a:tcPr/>
                </a:tc>
                <a:tc>
                  <a:txBody>
                    <a:bodyPr/>
                    <a:lstStyle/>
                    <a:p>
                      <a:r>
                        <a:rPr lang="en-US" sz="1700" dirty="0"/>
                        <a:t>Username</a:t>
                      </a:r>
                      <a:endParaRPr lang="nl-BE" sz="1700" dirty="0"/>
                    </a:p>
                  </a:txBody>
                  <a:tcPr/>
                </a:tc>
                <a:tc>
                  <a:txBody>
                    <a:bodyPr/>
                    <a:lstStyle/>
                    <a:p>
                      <a:r>
                        <a:rPr lang="en-US" sz="1700" dirty="0"/>
                        <a:t>Password</a:t>
                      </a:r>
                      <a:endParaRPr lang="nl-BE" sz="1700" dirty="0"/>
                    </a:p>
                  </a:txBody>
                  <a:tcPr/>
                </a:tc>
                <a:tc>
                  <a:txBody>
                    <a:bodyPr/>
                    <a:lstStyle/>
                    <a:p>
                      <a:r>
                        <a:rPr lang="en-US" sz="1700" dirty="0"/>
                        <a:t>Rank</a:t>
                      </a:r>
                      <a:endParaRPr lang="nl-BE" sz="1700" dirty="0"/>
                    </a:p>
                  </a:txBody>
                  <a:tcPr/>
                </a:tc>
                <a:extLst>
                  <a:ext uri="{0D108BD9-81ED-4DB2-BD59-A6C34878D82A}">
                    <a16:rowId xmlns:a16="http://schemas.microsoft.com/office/drawing/2014/main" val="975034478"/>
                  </a:ext>
                </a:extLst>
              </a:tr>
              <a:tr h="370840">
                <a:tc>
                  <a:txBody>
                    <a:bodyPr/>
                    <a:lstStyle/>
                    <a:p>
                      <a:pPr fontAlgn="t"/>
                      <a:r>
                        <a:rPr lang="nl-BE" sz="1700" dirty="0">
                          <a:effectLst/>
                        </a:rPr>
                        <a:t>John</a:t>
                      </a:r>
                    </a:p>
                  </a:txBody>
                  <a:tcPr/>
                </a:tc>
                <a:tc>
                  <a:txBody>
                    <a:bodyPr/>
                    <a:lstStyle/>
                    <a:p>
                      <a:pPr fontAlgn="t"/>
                      <a:r>
                        <a:rPr lang="nl-BE" sz="1700">
                          <a:effectLst/>
                        </a:rPr>
                        <a:t>doe</a:t>
                      </a:r>
                    </a:p>
                  </a:txBody>
                  <a:tcPr/>
                </a:tc>
                <a:tc>
                  <a:txBody>
                    <a:bodyPr/>
                    <a:lstStyle/>
                    <a:p>
                      <a:pPr fontAlgn="t"/>
                      <a:r>
                        <a:rPr lang="nl-BE" sz="1700">
                          <a:effectLst/>
                        </a:rPr>
                        <a:t>johndoe</a:t>
                      </a:r>
                    </a:p>
                  </a:txBody>
                  <a:tcPr/>
                </a:tc>
                <a:tc>
                  <a:txBody>
                    <a:bodyPr/>
                    <a:lstStyle/>
                    <a:p>
                      <a:pPr fontAlgn="t"/>
                      <a:r>
                        <a:rPr lang="nl-BE" sz="1700" dirty="0">
                          <a:effectLst/>
                        </a:rPr>
                        <a:t>$2y$10$aCQQb…</a:t>
                      </a:r>
                    </a:p>
                  </a:txBody>
                  <a:tcPr/>
                </a:tc>
                <a:tc>
                  <a:txBody>
                    <a:bodyPr/>
                    <a:lstStyle/>
                    <a:p>
                      <a:pPr fontAlgn="t"/>
                      <a:r>
                        <a:rPr lang="nl-BE" sz="1700" dirty="0">
                          <a:effectLst/>
                        </a:rPr>
                        <a:t>1</a:t>
                      </a:r>
                    </a:p>
                  </a:txBody>
                  <a:tcPr/>
                </a:tc>
                <a:extLst>
                  <a:ext uri="{0D108BD9-81ED-4DB2-BD59-A6C34878D82A}">
                    <a16:rowId xmlns:a16="http://schemas.microsoft.com/office/drawing/2014/main" val="1165576376"/>
                  </a:ext>
                </a:extLst>
              </a:tr>
              <a:tr h="370840">
                <a:tc>
                  <a:txBody>
                    <a:bodyPr/>
                    <a:lstStyle/>
                    <a:p>
                      <a:pPr fontAlgn="t"/>
                      <a:r>
                        <a:rPr lang="nl-BE" sz="1700" dirty="0">
                          <a:effectLst/>
                        </a:rPr>
                        <a:t>Jane</a:t>
                      </a:r>
                    </a:p>
                  </a:txBody>
                  <a:tcPr/>
                </a:tc>
                <a:tc>
                  <a:txBody>
                    <a:bodyPr/>
                    <a:lstStyle/>
                    <a:p>
                      <a:pPr fontAlgn="t"/>
                      <a:r>
                        <a:rPr lang="nl-BE" sz="1700">
                          <a:effectLst/>
                        </a:rPr>
                        <a:t>smith</a:t>
                      </a:r>
                    </a:p>
                  </a:txBody>
                  <a:tcPr/>
                </a:tc>
                <a:tc>
                  <a:txBody>
                    <a:bodyPr/>
                    <a:lstStyle/>
                    <a:p>
                      <a:pPr fontAlgn="t"/>
                      <a:r>
                        <a:rPr lang="nl-BE" sz="1700">
                          <a:effectLst/>
                        </a:rPr>
                        <a:t>janesmith</a:t>
                      </a:r>
                    </a:p>
                  </a:txBody>
                  <a:tcPr/>
                </a:tc>
                <a:tc>
                  <a:txBody>
                    <a:bodyPr/>
                    <a:lstStyle/>
                    <a:p>
                      <a:pPr fontAlgn="t"/>
                      <a:r>
                        <a:rPr lang="nl-BE" sz="1700" dirty="0">
                          <a:effectLst/>
                        </a:rPr>
                        <a:t>$2y$10$lEHrYi8v...</a:t>
                      </a:r>
                    </a:p>
                  </a:txBody>
                  <a:tcPr/>
                </a:tc>
                <a:tc>
                  <a:txBody>
                    <a:bodyPr/>
                    <a:lstStyle/>
                    <a:p>
                      <a:pPr fontAlgn="t"/>
                      <a:r>
                        <a:rPr lang="nl-BE" sz="1700" dirty="0">
                          <a:effectLst/>
                        </a:rPr>
                        <a:t>2</a:t>
                      </a:r>
                    </a:p>
                  </a:txBody>
                  <a:tcPr/>
                </a:tc>
                <a:extLst>
                  <a:ext uri="{0D108BD9-81ED-4DB2-BD59-A6C34878D82A}">
                    <a16:rowId xmlns:a16="http://schemas.microsoft.com/office/drawing/2014/main" val="18648779"/>
                  </a:ext>
                </a:extLst>
              </a:tr>
            </a:tbl>
          </a:graphicData>
        </a:graphic>
      </p:graphicFrame>
      <p:cxnSp>
        <p:nvCxnSpPr>
          <p:cNvPr id="13" name="Straight Arrow Connector 12">
            <a:extLst>
              <a:ext uri="{FF2B5EF4-FFF2-40B4-BE49-F238E27FC236}">
                <a16:creationId xmlns:a16="http://schemas.microsoft.com/office/drawing/2014/main" id="{A382D76E-5DD8-815B-0439-04029F25E5A8}"/>
              </a:ext>
            </a:extLst>
          </p:cNvPr>
          <p:cNvCxnSpPr>
            <a:cxnSpLocks/>
            <a:endCxn id="10" idx="1"/>
          </p:cNvCxnSpPr>
          <p:nvPr/>
        </p:nvCxnSpPr>
        <p:spPr>
          <a:xfrm flipV="1">
            <a:off x="2471258" y="3681185"/>
            <a:ext cx="909076" cy="468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FF1000-2FD5-B2E1-6B6C-08837A13E307}"/>
              </a:ext>
            </a:extLst>
          </p:cNvPr>
          <p:cNvCxnSpPr>
            <a:cxnSpLocks/>
            <a:endCxn id="11" idx="1"/>
          </p:cNvCxnSpPr>
          <p:nvPr/>
        </p:nvCxnSpPr>
        <p:spPr>
          <a:xfrm>
            <a:off x="2471256" y="5280352"/>
            <a:ext cx="909076" cy="176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825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5B32A0-0742-574A-AA48-73C7A91DFCEF}"/>
              </a:ext>
            </a:extLst>
          </p:cNvPr>
          <p:cNvSpPr>
            <a:spLocks noGrp="1"/>
          </p:cNvSpPr>
          <p:nvPr>
            <p:ph type="title"/>
          </p:nvPr>
        </p:nvSpPr>
        <p:spPr/>
        <p:txBody>
          <a:bodyPr/>
          <a:lstStyle/>
          <a:p>
            <a:r>
              <a:rPr lang="en-US" dirty="0"/>
              <a:t>Hardware</a:t>
            </a:r>
            <a:endParaRPr lang="nl-BE" dirty="0"/>
          </a:p>
        </p:txBody>
      </p:sp>
      <p:sp>
        <p:nvSpPr>
          <p:cNvPr id="4" name="Picture Placeholder 3">
            <a:extLst>
              <a:ext uri="{FF2B5EF4-FFF2-40B4-BE49-F238E27FC236}">
                <a16:creationId xmlns:a16="http://schemas.microsoft.com/office/drawing/2014/main" id="{6B25C8B6-5E30-C1A7-CC8E-0DE23A7B8D3F}"/>
              </a:ext>
            </a:extLst>
          </p:cNvPr>
          <p:cNvSpPr>
            <a:spLocks noGrp="1"/>
          </p:cNvSpPr>
          <p:nvPr>
            <p:ph type="pic" sz="quarter" idx="13"/>
          </p:nvPr>
        </p:nvSpPr>
        <p:spPr/>
      </p:sp>
      <p:pic>
        <p:nvPicPr>
          <p:cNvPr id="4100" name="Picture 4" descr="Using the BLE functionality of the ESP32 - Electronics-Lab.com">
            <a:extLst>
              <a:ext uri="{FF2B5EF4-FFF2-40B4-BE49-F238E27FC236}">
                <a16:creationId xmlns:a16="http://schemas.microsoft.com/office/drawing/2014/main" id="{55137F5C-2252-232E-7DB6-263A5EBFD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902" y="786377"/>
            <a:ext cx="3153591" cy="2103445"/>
          </a:xfrm>
          <a:prstGeom prst="rect">
            <a:avLst/>
          </a:prstGeom>
          <a:noFill/>
          <a:extLst>
            <a:ext uri="{909E8E84-426E-40DD-AFC4-6F175D3DCCD1}">
              <a14:hiddenFill xmlns:a14="http://schemas.microsoft.com/office/drawing/2010/main">
                <a:solidFill>
                  <a:srgbClr val="FFFFFF"/>
                </a:solidFill>
              </a14:hiddenFill>
            </a:ext>
          </a:extLst>
        </p:spPr>
      </p:pic>
      <p:pic>
        <p:nvPicPr>
          <p:cNvPr id="10" name="Content Placeholder 9" descr="A picture containing tool, design&#10;&#10;Description automatically generated">
            <a:extLst>
              <a:ext uri="{FF2B5EF4-FFF2-40B4-BE49-F238E27FC236}">
                <a16:creationId xmlns:a16="http://schemas.microsoft.com/office/drawing/2014/main" id="{A0A28EC8-361C-F7FD-8C96-171315237E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25904" y="476341"/>
            <a:ext cx="2723519" cy="2723519"/>
          </a:xfrm>
        </p:spPr>
      </p:pic>
      <p:pic>
        <p:nvPicPr>
          <p:cNvPr id="23" name="Picture 22" descr="A blue electronic device with red and green lights&#10;&#10;Description automatically generated with low confidence">
            <a:extLst>
              <a:ext uri="{FF2B5EF4-FFF2-40B4-BE49-F238E27FC236}">
                <a16:creationId xmlns:a16="http://schemas.microsoft.com/office/drawing/2014/main" id="{602265F3-0A02-4493-60CF-533F03618E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7197" y="206651"/>
            <a:ext cx="3262901" cy="3262901"/>
          </a:xfrm>
          <a:prstGeom prst="rect">
            <a:avLst/>
          </a:prstGeom>
        </p:spPr>
      </p:pic>
      <p:sp>
        <p:nvSpPr>
          <p:cNvPr id="24" name="Tijdelijke aanduiding voor inhoud 2">
            <a:extLst>
              <a:ext uri="{FF2B5EF4-FFF2-40B4-BE49-F238E27FC236}">
                <a16:creationId xmlns:a16="http://schemas.microsoft.com/office/drawing/2014/main" id="{F38164D9-B13D-2405-48C4-4DB3A0DE6232}"/>
              </a:ext>
            </a:extLst>
          </p:cNvPr>
          <p:cNvSpPr txBox="1">
            <a:spLocks/>
          </p:cNvSpPr>
          <p:nvPr/>
        </p:nvSpPr>
        <p:spPr>
          <a:xfrm>
            <a:off x="932330" y="4053646"/>
            <a:ext cx="10452848" cy="3933150"/>
          </a:xfrm>
          <a:prstGeom prst="rect">
            <a:avLst/>
          </a:prstGeom>
        </p:spPr>
        <p:txBody>
          <a:bodyPr vert="horz" lIns="0" tIns="45720" rIns="0" bIns="45720" rtlCol="0">
            <a:normAutofit/>
          </a:bodyPr>
          <a:lstStyle>
            <a:lvl1pPr marL="342900" indent="-342900" algn="l" defTabSz="914400" rtl="0" eaLnBrk="1" latinLnBrk="0" hangingPunct="1">
              <a:lnSpc>
                <a:spcPct val="100000"/>
              </a:lnSpc>
              <a:spcBef>
                <a:spcPts val="1200"/>
              </a:spcBef>
              <a:spcAft>
                <a:spcPts val="200"/>
              </a:spcAft>
              <a:buClr>
                <a:schemeClr val="accent1"/>
              </a:buClr>
              <a:buSzPct val="100000"/>
              <a:buFont typeface="Arial" panose="020B0604020202020204" pitchFamily="34" charset="0"/>
              <a:buChar char="•"/>
              <a:defRPr sz="2000" kern="1200">
                <a:solidFill>
                  <a:schemeClr val="bg1"/>
                </a:solidFill>
                <a:latin typeface="+mn-lt"/>
                <a:ea typeface="+mn-ea"/>
                <a:cs typeface="+mn-cs"/>
              </a:defRPr>
            </a:lvl1pPr>
            <a:lvl2pPr marL="48691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800" kern="1200">
                <a:solidFill>
                  <a:schemeClr val="bg1"/>
                </a:solidFill>
                <a:latin typeface="+mn-lt"/>
                <a:ea typeface="+mn-ea"/>
                <a:cs typeface="+mn-cs"/>
              </a:defRPr>
            </a:lvl2pPr>
            <a:lvl3pPr marL="66979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400" kern="1200">
                <a:solidFill>
                  <a:schemeClr val="bg1"/>
                </a:solidFill>
                <a:latin typeface="+mn-lt"/>
                <a:ea typeface="+mn-ea"/>
                <a:cs typeface="+mn-cs"/>
              </a:defRPr>
            </a:lvl3pPr>
            <a:lvl4pPr marL="85267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400" kern="1200">
                <a:solidFill>
                  <a:schemeClr val="bg1"/>
                </a:solidFill>
                <a:latin typeface="+mn-lt"/>
                <a:ea typeface="+mn-ea"/>
                <a:cs typeface="+mn-cs"/>
              </a:defRPr>
            </a:lvl4pPr>
            <a:lvl5pPr marL="103555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400" kern="1200">
                <a:solidFill>
                  <a:schemeClr val="bg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nl-NL" dirty="0"/>
              <a:t>ESP 32</a:t>
            </a:r>
          </a:p>
          <a:p>
            <a:r>
              <a:rPr lang="nl-NL" dirty="0"/>
              <a:t>Elektrisch Slot</a:t>
            </a:r>
          </a:p>
          <a:p>
            <a:r>
              <a:rPr lang="nl-NL" dirty="0"/>
              <a:t>Relais</a:t>
            </a:r>
          </a:p>
        </p:txBody>
      </p:sp>
    </p:spTree>
    <p:extLst>
      <p:ext uri="{BB962C8B-B14F-4D97-AF65-F5344CB8AC3E}">
        <p14:creationId xmlns:p14="http://schemas.microsoft.com/office/powerpoint/2010/main" val="3624244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
            <a:extLst>
              <a:ext uri="{FF2B5EF4-FFF2-40B4-BE49-F238E27FC236}">
                <a16:creationId xmlns:a16="http://schemas.microsoft.com/office/drawing/2014/main" id="{96D8B588-F981-A206-FD0A-3A46AA7AC993}"/>
              </a:ext>
            </a:extLst>
          </p:cNvPr>
          <p:cNvSpPr>
            <a:spLocks noGrp="1"/>
          </p:cNvSpPr>
          <p:nvPr>
            <p:ph type="ctrTitle"/>
          </p:nvPr>
        </p:nvSpPr>
        <p:spPr>
          <a:xfrm>
            <a:off x="859498" y="854538"/>
            <a:ext cx="4567608" cy="3566160"/>
          </a:xfrm>
        </p:spPr>
        <p:txBody>
          <a:bodyPr anchor="b">
            <a:normAutofit/>
          </a:bodyPr>
          <a:lstStyle/>
          <a:p>
            <a:r>
              <a:rPr lang="nl-BE" dirty="0"/>
              <a:t>Hoe werkt het?</a:t>
            </a:r>
          </a:p>
        </p:txBody>
      </p:sp>
      <p:sp>
        <p:nvSpPr>
          <p:cNvPr id="29" name="Subtitle 2">
            <a:extLst>
              <a:ext uri="{FF2B5EF4-FFF2-40B4-BE49-F238E27FC236}">
                <a16:creationId xmlns:a16="http://schemas.microsoft.com/office/drawing/2014/main" id="{97842E1A-E313-A81E-0603-FED04D8A988B}"/>
              </a:ext>
            </a:extLst>
          </p:cNvPr>
          <p:cNvSpPr>
            <a:spLocks noGrp="1"/>
          </p:cNvSpPr>
          <p:nvPr>
            <p:ph type="subTitle" idx="1"/>
          </p:nvPr>
        </p:nvSpPr>
        <p:spPr>
          <a:xfrm>
            <a:off x="859498" y="4420698"/>
            <a:ext cx="4850474" cy="1143000"/>
          </a:xfrm>
        </p:spPr>
        <p:txBody>
          <a:bodyPr/>
          <a:lstStyle/>
          <a:p>
            <a:endParaRPr lang="nl-BE" dirty="0"/>
          </a:p>
        </p:txBody>
      </p:sp>
      <p:pic>
        <p:nvPicPr>
          <p:cNvPr id="12" name="Picture Placeholder 6" descr="A calculator with different colored buttons&#10;&#10;Description automatically generated with low confidence">
            <a:extLst>
              <a:ext uri="{FF2B5EF4-FFF2-40B4-BE49-F238E27FC236}">
                <a16:creationId xmlns:a16="http://schemas.microsoft.com/office/drawing/2014/main" id="{7086ABC9-C610-E491-B52D-69D62FF2B19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88" b="888"/>
          <a:stretch>
            <a:fillRect/>
          </a:stretch>
        </p:blipFill>
        <p:spPr>
          <a:xfrm>
            <a:off x="4930163" y="-98425"/>
            <a:ext cx="7261837" cy="6877457"/>
          </a:xfrm>
        </p:spPr>
      </p:pic>
    </p:spTree>
    <p:extLst>
      <p:ext uri="{BB962C8B-B14F-4D97-AF65-F5344CB8AC3E}">
        <p14:creationId xmlns:p14="http://schemas.microsoft.com/office/powerpoint/2010/main" val="163226251"/>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451_TF11344857" id="{CB10CAD3-0F2D-4C83-9CD3-3E5E12E6B910}" vid="{836E9C6B-28E1-4294-BA9E-7A50812731A4}"/>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Geometrische presentatie voor vergaderingen</Template>
  <TotalTime>156</TotalTime>
  <Words>181</Words>
  <Application>Microsoft Office PowerPoint</Application>
  <PresentationFormat>Breedbeeld</PresentationFormat>
  <Paragraphs>84</Paragraphs>
  <Slides>14</Slides>
  <Notes>6</Notes>
  <HiddenSlides>0</HiddenSlides>
  <MMClips>0</MMClips>
  <ScaleCrop>false</ScaleCrop>
  <HeadingPairs>
    <vt:vector size="4" baseType="variant">
      <vt:variant>
        <vt:lpstr>Thema</vt:lpstr>
      </vt:variant>
      <vt:variant>
        <vt:i4>1</vt:i4>
      </vt:variant>
      <vt:variant>
        <vt:lpstr>Diatitels</vt:lpstr>
      </vt:variant>
      <vt:variant>
        <vt:i4>14</vt:i4>
      </vt:variant>
    </vt:vector>
  </HeadingPairs>
  <TitlesOfParts>
    <vt:vector size="15" baseType="lpstr">
      <vt:lpstr>RetrospectVTI</vt:lpstr>
      <vt:lpstr>DIGITAL SCRAMBLEPAD</vt:lpstr>
      <vt:lpstr>Overzicht</vt:lpstr>
      <vt:lpstr>DIGITAL SCRAMBLEPAD</vt:lpstr>
      <vt:lpstr>DIGITAL SCRAMBLEPAD</vt:lpstr>
      <vt:lpstr>Waarom is het veiliger?</vt:lpstr>
      <vt:lpstr>Software</vt:lpstr>
      <vt:lpstr>Database</vt:lpstr>
      <vt:lpstr>Hardware</vt:lpstr>
      <vt:lpstr>Hoe werkt het?</vt:lpstr>
      <vt:lpstr>Inlogen</vt:lpstr>
      <vt:lpstr>Verificatie</vt:lpstr>
      <vt:lpstr>Toepassingen</vt:lpstr>
      <vt:lpstr>PowerPoint-presentatie</vt:lpstr>
      <vt:lpstr>Bedankt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SCRAMBLEPAD</dc:title>
  <dc:creator>CruZx microsoft</dc:creator>
  <cp:lastModifiedBy>CruZx microsoft</cp:lastModifiedBy>
  <cp:revision>2</cp:revision>
  <dcterms:created xsi:type="dcterms:W3CDTF">2023-06-01T19:02:39Z</dcterms:created>
  <dcterms:modified xsi:type="dcterms:W3CDTF">2023-06-01T21:42:26Z</dcterms:modified>
</cp:coreProperties>
</file>