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Appear each bullet point one by 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Animation: Fade-in chart for 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FICO Score Bucketing &amp; Default Risk 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666666"/>
                </a:solidFill>
              </a:defRPr>
            </a:pPr>
            <a:r>
              <a:t>JP Morgan Quant Research | Tushar Verma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  <p:pic>
        <p:nvPicPr>
          <p:cNvPr id="6" name="Picture 5" descr="jpmorgan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274320"/>
            <a:ext cx="2488676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Default Distribution by Bucket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  <p:pic>
        <p:nvPicPr>
          <p:cNvPr id="5" name="Picture 4" descr="default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95435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MSE-based quantization effectively groups FICO scores.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Dynamic programming enables optimal segmentation.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Model-ready ratings improve credit risk prediction performance.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Foundation laid for future likelihood-based modeling.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Implement likelihood-based quantization for better calibration.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Incorporate additional borrower-level features (e.g., income, LTV).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Benchmark performance with logistic regression, XGBoost.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Explore real-time bucketing in credit risk systems.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Discretize continuous FICO scores using optimal quantization.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Use Mean Squared Error (MSE) minimization to define buckets.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Enable effective input to machine learning classification models.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Dataset: Historical loan and borrower records.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Key columns: FICO Score, Default Indicator, Loan Amount, etc.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Filtered for completeness and sorted by FICO score.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What is Quantization?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Quantization: Mapping continuous values to discrete levels.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In signal processing, used for digitizing analog signals.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Here: we quantize FICO scores to 5 optimal buckets minimizing MSE.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Goal: Preserve important predictive features while reducing complexity.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Mean Squared Error (MSE)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Measures average of squared differences from mean.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Used to evaluate compactness within each bucket.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Lower MSE = tighter bucket = more representative average.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Objective: Minimize total intra-bucket MSE.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Technique to break down optimization problems into sub-problems.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Stores intermediate solutions for reuse (memoization).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Used here to find optimal score breakpoints in O(n²) time.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Ensures global MSE is minimized across all possible partitions.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Likelihood Function (Next Steps)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Function of parameters given observed data.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Helps in estimating parameters using Maximum Likelihood Estimation (MLE).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Future extension: use log-likelihood over MSE for probabilistic bucketing.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Better alignment with classification model training objectives.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Approach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1. Precompute MSE for all FICO sub-ranges.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2. Apply dynamic programming to find optimal buckets.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3. Map each FICO score to a discrete rating label (B1–B5).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4. Label used as model input for predicting default risk.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48640"/>
          </a:xfrm>
        </p:spPr>
        <p:txBody>
          <a:bodyPr/>
          <a:lstStyle/>
          <a:p>
            <a:pPr>
              <a:defRPr sz="3200">
                <a:solidFill>
                  <a:srgbClr val="00205B"/>
                </a:solidFill>
              </a:defRPr>
            </a:pPr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Generated 5 buckets with low intra-bucket MSE.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Higher buckets correlated with increased default risk.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Enabled better interpretability and model performance.</a:t>
            </a:r>
          </a:p>
          <a:p>
            <a:pPr>
              <a:defRPr sz="2000">
                <a:solidFill>
                  <a:srgbClr val="666666"/>
                </a:solidFill>
                <a:latin typeface="Calibri"/>
              </a:defRPr>
            </a:pPr>
            <a:r>
              <a:t>Clear segmentation for downstream credit scoring models.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20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0" y="6583680"/>
            <a:ext cx="9144000" cy="2743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200">
                <a:solidFill>
                  <a:srgbClr val="FFFFFF"/>
                </a:solidFill>
              </a:defRPr>
            </a:pPr>
            <a:r>
              <a:t>JP Morgan Confidential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