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8" autoAdjust="0"/>
    <p:restoredTop sz="93440" autoAdjust="0"/>
  </p:normalViewPr>
  <p:slideViewPr>
    <p:cSldViewPr snapToGrid="0">
      <p:cViewPr varScale="1">
        <p:scale>
          <a:sx n="35" d="100"/>
          <a:sy n="35" d="100"/>
        </p:scale>
        <p:origin x="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F8E1-FC6B-4783-B2C2-A1032B6C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8F462-1890-4CB6-9E74-FA5896B8D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A96B-1203-4C6D-91EF-B40F69F2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4BBD-FF1A-4A72-A6E1-847D5049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EB71-95B8-4D1D-B094-D13CB7DD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7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D885-35A3-4B54-9A32-B86B4412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00A40-7078-472C-B61E-355AFF89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DBA3-6E5F-4418-A948-FE06AA51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B7CA-71F4-4359-A8A5-7E9FBD5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FD3-2D06-4C0C-B1E1-16FD5A81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3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A01E0-29F1-4DEF-9B3B-1985299EA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94A4-39DB-418E-8AB0-C50734C9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8B22-3775-4B4F-854C-6403C8B8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79E2-4212-44B6-BA52-AF24477C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811E-DC1D-439F-A9E9-9D760A2B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4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96F6-F083-4289-928B-9D2FAD50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F59-A7A2-4D18-A230-EA9CF8C8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CF2D-6813-48C9-B82E-F551F4D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ACEB-1D78-4B1A-B55B-0BF34D96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E69D-58A2-4708-98D0-2B07473E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21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7CAE-0249-4FBF-B53F-6302A472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0D42-5AB9-4550-A536-31E3885D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40EB-F18A-4065-8901-F3DC2032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752CA-C724-4EB3-BB58-4A31A10A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DD44-1884-4AE2-8399-6EEE2BE1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97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4034-2D22-4C4D-A4D5-ED9FA9C5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FC0F-8986-4728-869C-97FDE2B2C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916A5-A722-4B3A-B223-019C8534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A7EE6-E679-4F52-BDD8-7C812671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EFF9A-C03F-4986-9BD8-A07908E5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4F869-95CD-439C-9872-4A0A1EF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4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661A-19C0-4955-B26C-769A396E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2AB9-8139-44D4-A358-274188E4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9016B-2905-49A7-88C1-A3FD3041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4A6F1-D4EA-4604-9ED1-C107C9A48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C1D8F-E9D7-4F9E-8B67-FCA50ED3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FBA7B-BC29-4BD5-9C9B-8AA34E8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C67B6-03C2-41E0-960C-6BB0A705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1ACBF-E283-42EF-84BA-73ADFF5D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979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4C3-1844-4F9C-89C4-3399B69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21E7B-EFA1-455F-8BBD-DC5F3EA9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2F714-D55A-4D31-85DA-055A823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C783-87D4-448B-A448-8B237470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08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7D9A4-38E5-4150-93F1-841AA32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AD19D-F1EE-407B-A031-A729C1AD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4D61-52F8-45BB-8B6C-F7905F66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6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D583-F631-4039-8180-9A7F7616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21D2-2907-46BC-BFD4-6BDFFCCA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43F80-CBA7-479B-B4E6-779B328FD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8D2C-D994-4457-A2D1-A0C98BC3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A0F8-CE0F-4AF7-AA37-995476D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BC6B4-37C1-4732-9420-2EFCDD82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111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F4A0-E51E-4666-9535-B98B2F89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6B296-1340-4214-A66D-57DE5B594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AAE2B-C02B-4BD8-B75D-4973C2E01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B9BE-336D-41B4-9A7C-EECBBFB9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BF3A-E2BB-4A93-AE89-EDB63075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ADA3-46D3-4ABB-8C33-87ED8F0A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6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FA6BB-CCA9-45C7-B8CC-27ED4EA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F7ED-84EF-4BC5-A802-B2F2C12E9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C716-B539-4346-8EEE-CA3FE079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8A71-19F9-4237-92B9-24C73EECE678}" type="datetimeFigureOut">
              <a:rPr lang="en-ID" smtClean="0"/>
              <a:t>06/06/2020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2962-1649-41CC-A683-DDA3AA115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1B62-28FC-4F3D-B9D6-78C9F8DE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ADAB-D8C6-4BC7-9130-9C291D03B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9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D024-80A8-40ED-A5D0-5E187C0AA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490" y="2090102"/>
            <a:ext cx="10193020" cy="26777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Berlin Sans FB" panose="020E0602020502020306" pitchFamily="34" charset="0"/>
              </a:rPr>
              <a:t>HIYAHIYA</a:t>
            </a:r>
            <a:endParaRPr lang="en-ID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HIYAHIYA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LOVING PEOPLE</dc:title>
  <dc:creator>Henry Wicaksono</dc:creator>
  <cp:lastModifiedBy>Henry Wicaksono</cp:lastModifiedBy>
  <cp:revision>14</cp:revision>
  <dcterms:created xsi:type="dcterms:W3CDTF">2020-05-02T15:22:50Z</dcterms:created>
  <dcterms:modified xsi:type="dcterms:W3CDTF">2020-06-05T18:37:46Z</dcterms:modified>
</cp:coreProperties>
</file>