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B827-40B2-427F-B86A-875BE26FB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61489-4811-4DCB-BCB7-815091E49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1A14-DE9C-471F-AB3D-609ECA4B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0385-0C64-4307-8DB9-EF17FF73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CF92-0911-4FF2-B4B4-C0AA376A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70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51E0-174A-4538-9FD4-B27CD127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129A9-6A23-4564-A41E-08F9229AF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19B9-6EF9-42CF-9B16-AB0F2851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E1C8-F988-4B06-8B02-20DCB2C0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97AB-DA8C-498E-BCCD-526542B2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122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C7291-C977-40CC-882F-4E560146E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760D8-D1F9-4D6D-97E4-FF0A0DC04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6C2BB-6DD6-4890-B404-E7C1133D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032D-D246-47F1-8D5D-0E8A4DE8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BC8E-3DBB-48AB-A5C2-BE569E4F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01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402C-4EFB-414F-842C-5C844BD8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7ECD-D103-4A6B-B5EA-BE894119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7DC79-9276-48BB-9698-27EFB59F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DD6F-F943-46EB-8200-79A284CE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37A6-8FC1-45ED-9606-42BE8349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420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1946-93B9-4851-965B-5C377098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DB5BB-82F4-4BD3-B881-A4CEB4BB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903-005E-4EEA-A46E-811EC37F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E00C-A502-46A5-947C-19AC1D27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7688-55D1-47A6-A82E-8BB8C812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5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6D2E-31D2-4EE2-812E-2DEB92CA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0601-96BE-4B1E-BF78-08ADBAE0C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1423A-6BE8-4C29-8DA6-AF34079A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7F9F6-DCB8-4203-9D5E-AAF8D8E8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B3458-F25D-472B-AB04-CCB1CAFD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ABA93-D49D-4AF0-9D56-DE2E1B59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72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2DB4-5E8D-41F8-88BB-01F3F0DC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5078-9932-490D-8BFA-091A858B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05ADA-033C-4C65-8885-48B910D6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027C9-5296-4378-9282-788E869AC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5661B-2F77-4B25-AD18-44974D699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F53F9-61D1-4D05-81E1-279069A3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C1BCE-563A-4F22-B862-0C843276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092F2-7F89-427F-A690-287C78EB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557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34CC-3DF9-4715-94D1-13F14603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74E80-4B07-4FE7-865D-E689C45A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2255F-C006-40EE-AB8A-BC1FB1A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9B8FA-71AB-4CCC-BDB9-D44F1CFA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842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4351E-50B6-4EBA-9752-A420E2EB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72458-755E-45AC-BCC8-1190F5D4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E0FAE-F515-4485-90AB-2B467F28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74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1184-6423-4348-A251-FFE8E9C7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C5D3-438B-422E-93D4-AF5D87EA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53FFB-12FB-4074-AFB1-1404D72BD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E548-807E-47F4-A5A0-F654E1B9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64C15-6ADF-48E7-943D-8E45266C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15CD8-8001-4892-873B-A27E1076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81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37C0-D5B1-41D6-BFE9-232EDE8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7D123-060E-4A2A-8170-41905C113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3CA63-1E52-491B-A587-828F6F29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EB37-9D45-428C-8813-AF20D3B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E678A-CF48-4A8A-8EAA-150BB7F4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931D-1BAC-4059-AC75-F7772F79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26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A0F80-63FF-43B4-9E66-9179F824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9FA6-59CB-4C48-9EDC-70C2269C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AB77-1337-4627-A180-6F73B336C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F37B9-E5FE-40FB-9104-77708900F1DD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3D86-B0D7-42F9-8F6E-C40E16418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CE02-4C1B-4BD3-AA1E-4A22A85B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59E1-BBF5-436A-8E37-6756F34D2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859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0BB0C-1E33-4663-A807-DE9BA68AB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80" y="1715225"/>
            <a:ext cx="3810000" cy="381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018981E-783B-4D3A-A357-CFD3022C3E85}"/>
              </a:ext>
            </a:extLst>
          </p:cNvPr>
          <p:cNvSpPr txBox="1">
            <a:spLocks/>
          </p:cNvSpPr>
          <p:nvPr/>
        </p:nvSpPr>
        <p:spPr>
          <a:xfrm>
            <a:off x="1878506" y="2488757"/>
            <a:ext cx="6188533" cy="22629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tx2">
                    <a:lumMod val="50000"/>
                  </a:schemeClr>
                </a:solidFill>
                <a:latin typeface="Impact" panose="020B0806030902050204" pitchFamily="34" charset="0"/>
              </a:rPr>
              <a:t>HIYAHIYAHIYA</a:t>
            </a:r>
            <a:endParaRPr lang="en-ID" sz="7200" dirty="0">
              <a:solidFill>
                <a:schemeClr val="tx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4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ON TRACK</dc:title>
  <dc:creator>Henry Wicaksono</dc:creator>
  <cp:lastModifiedBy>Henry Wicaksono</cp:lastModifiedBy>
  <cp:revision>13</cp:revision>
  <dcterms:created xsi:type="dcterms:W3CDTF">2020-04-17T16:38:01Z</dcterms:created>
  <dcterms:modified xsi:type="dcterms:W3CDTF">2020-06-05T18:38:09Z</dcterms:modified>
</cp:coreProperties>
</file>