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3" r:id="rId4"/>
    <p:sldId id="267" r:id="rId5"/>
    <p:sldId id="268" r:id="rId6"/>
    <p:sldId id="282" r:id="rId7"/>
    <p:sldId id="264" r:id="rId8"/>
    <p:sldId id="280" r:id="rId9"/>
    <p:sldId id="270" r:id="rId10"/>
    <p:sldId id="272" r:id="rId11"/>
    <p:sldId id="281" r:id="rId12"/>
    <p:sldId id="277" r:id="rId13"/>
    <p:sldId id="269" r:id="rId14"/>
    <p:sldId id="279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3768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3909" y="2558464"/>
            <a:ext cx="3724181" cy="1323439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Linux</a:t>
            </a:r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专用</a:t>
            </a:r>
            <a:endParaRPr lang="en-US" altLang="zh-CN" sz="4000" dirty="0"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/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密码本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4740" y="4833176"/>
            <a:ext cx="589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语言低头小组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崔冬辰 李尚哲 唐昊哲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0"/>
          <p:cNvSpPr txBox="1"/>
          <p:nvPr/>
        </p:nvSpPr>
        <p:spPr>
          <a:xfrm>
            <a:off x="1835405" y="350220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61"/>
          <p:cNvSpPr txBox="1"/>
          <p:nvPr/>
        </p:nvSpPr>
        <p:spPr>
          <a:xfrm>
            <a:off x="1829795" y="3950346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62"/>
          <p:cNvSpPr txBox="1"/>
          <p:nvPr/>
        </p:nvSpPr>
        <p:spPr>
          <a:xfrm>
            <a:off x="1841818" y="43984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67"/>
          <p:cNvSpPr txBox="1"/>
          <p:nvPr/>
        </p:nvSpPr>
        <p:spPr>
          <a:xfrm>
            <a:off x="1825787" y="2605923"/>
            <a:ext cx="327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68"/>
          <p:cNvSpPr txBox="1"/>
          <p:nvPr/>
        </p:nvSpPr>
        <p:spPr>
          <a:xfrm>
            <a:off x="1837008" y="3054063"/>
            <a:ext cx="30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TextBox 67"/>
          <p:cNvSpPr txBox="1"/>
          <p:nvPr/>
        </p:nvSpPr>
        <p:spPr>
          <a:xfrm>
            <a:off x="1845825" y="217984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E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TextBox 67"/>
          <p:cNvSpPr txBox="1"/>
          <p:nvPr/>
        </p:nvSpPr>
        <p:spPr>
          <a:xfrm>
            <a:off x="2496326" y="4706262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2012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TextBox 67"/>
          <p:cNvSpPr txBox="1"/>
          <p:nvPr/>
        </p:nvSpPr>
        <p:spPr>
          <a:xfrm>
            <a:off x="4348423" y="4706262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2013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6200520" y="4706262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2014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TextBox 67"/>
          <p:cNvSpPr txBox="1"/>
          <p:nvPr/>
        </p:nvSpPr>
        <p:spPr>
          <a:xfrm>
            <a:off x="8052617" y="4706262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2015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TextBox 67"/>
          <p:cNvSpPr txBox="1"/>
          <p:nvPr/>
        </p:nvSpPr>
        <p:spPr>
          <a:xfrm>
            <a:off x="9904715" y="4706261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2016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728502" y="2279321"/>
            <a:ext cx="7544211" cy="2172585"/>
            <a:chOff x="2412287" y="905787"/>
            <a:chExt cx="7544211" cy="2172585"/>
          </a:xfrm>
        </p:grpSpPr>
        <p:sp>
          <p:nvSpPr>
            <p:cNvPr id="25" name="任意多边形 24"/>
            <p:cNvSpPr/>
            <p:nvPr/>
          </p:nvSpPr>
          <p:spPr>
            <a:xfrm>
              <a:off x="2539364" y="984886"/>
              <a:ext cx="7406640" cy="2011680"/>
            </a:xfrm>
            <a:custGeom>
              <a:avLst/>
              <a:gdLst>
                <a:gd name="connsiteX0" fmla="*/ 0 w 7330440"/>
                <a:gd name="connsiteY0" fmla="*/ 2407920 h 2407920"/>
                <a:gd name="connsiteX1" fmla="*/ 1798320 w 7330440"/>
                <a:gd name="connsiteY1" fmla="*/ 1584960 h 2407920"/>
                <a:gd name="connsiteX2" fmla="*/ 3581400 w 7330440"/>
                <a:gd name="connsiteY2" fmla="*/ 2148840 h 2407920"/>
                <a:gd name="connsiteX3" fmla="*/ 5440680 w 7330440"/>
                <a:gd name="connsiteY3" fmla="*/ 1630680 h 2407920"/>
                <a:gd name="connsiteX4" fmla="*/ 7284720 w 7330440"/>
                <a:gd name="connsiteY4" fmla="*/ 0 h 2407920"/>
                <a:gd name="connsiteX5" fmla="*/ 7330440 w 7330440"/>
                <a:gd name="connsiteY5" fmla="*/ 0 h 2407920"/>
                <a:gd name="connsiteX0" fmla="*/ 0 w 7467600"/>
                <a:gd name="connsiteY0" fmla="*/ 2407920 h 2407920"/>
                <a:gd name="connsiteX1" fmla="*/ 1798320 w 7467600"/>
                <a:gd name="connsiteY1" fmla="*/ 1584960 h 2407920"/>
                <a:gd name="connsiteX2" fmla="*/ 3581400 w 7467600"/>
                <a:gd name="connsiteY2" fmla="*/ 2148840 h 2407920"/>
                <a:gd name="connsiteX3" fmla="*/ 5440680 w 7467600"/>
                <a:gd name="connsiteY3" fmla="*/ 1630680 h 2407920"/>
                <a:gd name="connsiteX4" fmla="*/ 7284720 w 7467600"/>
                <a:gd name="connsiteY4" fmla="*/ 0 h 2407920"/>
                <a:gd name="connsiteX5" fmla="*/ 7467600 w 7467600"/>
                <a:gd name="connsiteY5" fmla="*/ 0 h 2407920"/>
                <a:gd name="connsiteX0" fmla="*/ 0 w 7284720"/>
                <a:gd name="connsiteY0" fmla="*/ 2407920 h 2407920"/>
                <a:gd name="connsiteX1" fmla="*/ 1798320 w 7284720"/>
                <a:gd name="connsiteY1" fmla="*/ 1584960 h 2407920"/>
                <a:gd name="connsiteX2" fmla="*/ 3581400 w 7284720"/>
                <a:gd name="connsiteY2" fmla="*/ 2148840 h 2407920"/>
                <a:gd name="connsiteX3" fmla="*/ 5440680 w 7284720"/>
                <a:gd name="connsiteY3" fmla="*/ 1630680 h 2407920"/>
                <a:gd name="connsiteX4" fmla="*/ 7284720 w 728472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581400 w 7421880"/>
                <a:gd name="connsiteY2" fmla="*/ 21488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60832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883920 h 2225040"/>
                <a:gd name="connsiteX1" fmla="*/ 1798320 w 7421880"/>
                <a:gd name="connsiteY1" fmla="*/ 1584960 h 2225040"/>
                <a:gd name="connsiteX2" fmla="*/ 3672840 w 7421880"/>
                <a:gd name="connsiteY2" fmla="*/ 2225040 h 2225040"/>
                <a:gd name="connsiteX3" fmla="*/ 5608320 w 7421880"/>
                <a:gd name="connsiteY3" fmla="*/ 1630680 h 2225040"/>
                <a:gd name="connsiteX4" fmla="*/ 7421880 w 7421880"/>
                <a:gd name="connsiteY4" fmla="*/ 0 h 2225040"/>
                <a:gd name="connsiteX0" fmla="*/ 0 w 7421880"/>
                <a:gd name="connsiteY0" fmla="*/ 883920 h 2895600"/>
                <a:gd name="connsiteX1" fmla="*/ 1752600 w 7421880"/>
                <a:gd name="connsiteY1" fmla="*/ 2895600 h 2895600"/>
                <a:gd name="connsiteX2" fmla="*/ 3672840 w 7421880"/>
                <a:gd name="connsiteY2" fmla="*/ 2225040 h 2895600"/>
                <a:gd name="connsiteX3" fmla="*/ 5608320 w 7421880"/>
                <a:gd name="connsiteY3" fmla="*/ 1630680 h 2895600"/>
                <a:gd name="connsiteX4" fmla="*/ 7421880 w 7421880"/>
                <a:gd name="connsiteY4" fmla="*/ 0 h 2895600"/>
                <a:gd name="connsiteX0" fmla="*/ 0 w 7421880"/>
                <a:gd name="connsiteY0" fmla="*/ 883920 h 2895600"/>
                <a:gd name="connsiteX1" fmla="*/ 1752600 w 7421880"/>
                <a:gd name="connsiteY1" fmla="*/ 2895600 h 2895600"/>
                <a:gd name="connsiteX2" fmla="*/ 3672840 w 7421880"/>
                <a:gd name="connsiteY2" fmla="*/ 2225040 h 2895600"/>
                <a:gd name="connsiteX3" fmla="*/ 5562600 w 7421880"/>
                <a:gd name="connsiteY3" fmla="*/ 2758440 h 2895600"/>
                <a:gd name="connsiteX4" fmla="*/ 7421880 w 7421880"/>
                <a:gd name="connsiteY4" fmla="*/ 0 h 2895600"/>
                <a:gd name="connsiteX0" fmla="*/ 0 w 7406640"/>
                <a:gd name="connsiteY0" fmla="*/ 0 h 2011680"/>
                <a:gd name="connsiteX1" fmla="*/ 1752600 w 7406640"/>
                <a:gd name="connsiteY1" fmla="*/ 2011680 h 2011680"/>
                <a:gd name="connsiteX2" fmla="*/ 3672840 w 7406640"/>
                <a:gd name="connsiteY2" fmla="*/ 1341120 h 2011680"/>
                <a:gd name="connsiteX3" fmla="*/ 5562600 w 7406640"/>
                <a:gd name="connsiteY3" fmla="*/ 1874520 h 2011680"/>
                <a:gd name="connsiteX4" fmla="*/ 7406640 w 7406640"/>
                <a:gd name="connsiteY4" fmla="*/ 365760 h 2011680"/>
                <a:gd name="connsiteX0" fmla="*/ 0 w 7406640"/>
                <a:gd name="connsiteY0" fmla="*/ 0 h 2011680"/>
                <a:gd name="connsiteX1" fmla="*/ 1752600 w 7406640"/>
                <a:gd name="connsiteY1" fmla="*/ 2011680 h 2011680"/>
                <a:gd name="connsiteX2" fmla="*/ 3627120 w 7406640"/>
                <a:gd name="connsiteY2" fmla="*/ 137160 h 2011680"/>
                <a:gd name="connsiteX3" fmla="*/ 5562600 w 7406640"/>
                <a:gd name="connsiteY3" fmla="*/ 1874520 h 2011680"/>
                <a:gd name="connsiteX4" fmla="*/ 7406640 w 7406640"/>
                <a:gd name="connsiteY4" fmla="*/ 365760 h 2011680"/>
                <a:gd name="connsiteX0" fmla="*/ 0 w 7406640"/>
                <a:gd name="connsiteY0" fmla="*/ 0 h 2011680"/>
                <a:gd name="connsiteX1" fmla="*/ 1752600 w 7406640"/>
                <a:gd name="connsiteY1" fmla="*/ 2011680 h 2011680"/>
                <a:gd name="connsiteX2" fmla="*/ 3642360 w 7406640"/>
                <a:gd name="connsiteY2" fmla="*/ 1386840 h 2011680"/>
                <a:gd name="connsiteX3" fmla="*/ 5562600 w 7406640"/>
                <a:gd name="connsiteY3" fmla="*/ 1874520 h 2011680"/>
                <a:gd name="connsiteX4" fmla="*/ 7406640 w 7406640"/>
                <a:gd name="connsiteY4" fmla="*/ 365760 h 2011680"/>
                <a:gd name="connsiteX0" fmla="*/ 0 w 7406640"/>
                <a:gd name="connsiteY0" fmla="*/ 0 h 2011680"/>
                <a:gd name="connsiteX1" fmla="*/ 1752600 w 7406640"/>
                <a:gd name="connsiteY1" fmla="*/ 2011680 h 2011680"/>
                <a:gd name="connsiteX2" fmla="*/ 3642360 w 7406640"/>
                <a:gd name="connsiteY2" fmla="*/ 1386840 h 2011680"/>
                <a:gd name="connsiteX3" fmla="*/ 5547360 w 7406640"/>
                <a:gd name="connsiteY3" fmla="*/ 1478280 h 2011680"/>
                <a:gd name="connsiteX4" fmla="*/ 7406640 w 7406640"/>
                <a:gd name="connsiteY4" fmla="*/ 365760 h 2011680"/>
                <a:gd name="connsiteX0" fmla="*/ 0 w 7406640"/>
                <a:gd name="connsiteY0" fmla="*/ 0 h 2011680"/>
                <a:gd name="connsiteX1" fmla="*/ 1752600 w 7406640"/>
                <a:gd name="connsiteY1" fmla="*/ 2011680 h 2011680"/>
                <a:gd name="connsiteX2" fmla="*/ 3642360 w 7406640"/>
                <a:gd name="connsiteY2" fmla="*/ 1386840 h 2011680"/>
                <a:gd name="connsiteX3" fmla="*/ 5547360 w 7406640"/>
                <a:gd name="connsiteY3" fmla="*/ 1478280 h 2011680"/>
                <a:gd name="connsiteX4" fmla="*/ 7406640 w 7406640"/>
                <a:gd name="connsiteY4" fmla="*/ 7620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6640" h="2011680">
                  <a:moveTo>
                    <a:pt x="0" y="0"/>
                  </a:moveTo>
                  <a:lnTo>
                    <a:pt x="1752600" y="2011680"/>
                  </a:lnTo>
                  <a:lnTo>
                    <a:pt x="3642360" y="1386840"/>
                  </a:lnTo>
                  <a:lnTo>
                    <a:pt x="5547360" y="1478280"/>
                  </a:lnTo>
                  <a:lnTo>
                    <a:pt x="7406640" y="76200"/>
                  </a:ln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2412287" y="905787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4203465" y="291637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9794498" y="1017055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7984574" y="2405821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6062745" y="230677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28502" y="1786811"/>
            <a:ext cx="7541353" cy="2501791"/>
            <a:chOff x="2412287" y="413277"/>
            <a:chExt cx="7541353" cy="2501791"/>
          </a:xfrm>
        </p:grpSpPr>
        <p:sp>
          <p:nvSpPr>
            <p:cNvPr id="24" name="任意多边形 23"/>
            <p:cNvSpPr/>
            <p:nvPr/>
          </p:nvSpPr>
          <p:spPr>
            <a:xfrm>
              <a:off x="2511742" y="439103"/>
              <a:ext cx="7421880" cy="2407920"/>
            </a:xfrm>
            <a:custGeom>
              <a:avLst/>
              <a:gdLst>
                <a:gd name="connsiteX0" fmla="*/ 0 w 7330440"/>
                <a:gd name="connsiteY0" fmla="*/ 2407920 h 2407920"/>
                <a:gd name="connsiteX1" fmla="*/ 1798320 w 7330440"/>
                <a:gd name="connsiteY1" fmla="*/ 1584960 h 2407920"/>
                <a:gd name="connsiteX2" fmla="*/ 3581400 w 7330440"/>
                <a:gd name="connsiteY2" fmla="*/ 2148840 h 2407920"/>
                <a:gd name="connsiteX3" fmla="*/ 5440680 w 7330440"/>
                <a:gd name="connsiteY3" fmla="*/ 1630680 h 2407920"/>
                <a:gd name="connsiteX4" fmla="*/ 7284720 w 7330440"/>
                <a:gd name="connsiteY4" fmla="*/ 0 h 2407920"/>
                <a:gd name="connsiteX5" fmla="*/ 7330440 w 7330440"/>
                <a:gd name="connsiteY5" fmla="*/ 0 h 2407920"/>
                <a:gd name="connsiteX0" fmla="*/ 0 w 7467600"/>
                <a:gd name="connsiteY0" fmla="*/ 2407920 h 2407920"/>
                <a:gd name="connsiteX1" fmla="*/ 1798320 w 7467600"/>
                <a:gd name="connsiteY1" fmla="*/ 1584960 h 2407920"/>
                <a:gd name="connsiteX2" fmla="*/ 3581400 w 7467600"/>
                <a:gd name="connsiteY2" fmla="*/ 2148840 h 2407920"/>
                <a:gd name="connsiteX3" fmla="*/ 5440680 w 7467600"/>
                <a:gd name="connsiteY3" fmla="*/ 1630680 h 2407920"/>
                <a:gd name="connsiteX4" fmla="*/ 7284720 w 7467600"/>
                <a:gd name="connsiteY4" fmla="*/ 0 h 2407920"/>
                <a:gd name="connsiteX5" fmla="*/ 7467600 w 7467600"/>
                <a:gd name="connsiteY5" fmla="*/ 0 h 2407920"/>
                <a:gd name="connsiteX0" fmla="*/ 0 w 7284720"/>
                <a:gd name="connsiteY0" fmla="*/ 2407920 h 2407920"/>
                <a:gd name="connsiteX1" fmla="*/ 1798320 w 7284720"/>
                <a:gd name="connsiteY1" fmla="*/ 1584960 h 2407920"/>
                <a:gd name="connsiteX2" fmla="*/ 3581400 w 7284720"/>
                <a:gd name="connsiteY2" fmla="*/ 2148840 h 2407920"/>
                <a:gd name="connsiteX3" fmla="*/ 5440680 w 7284720"/>
                <a:gd name="connsiteY3" fmla="*/ 1630680 h 2407920"/>
                <a:gd name="connsiteX4" fmla="*/ 7284720 w 728472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581400 w 7421880"/>
                <a:gd name="connsiteY2" fmla="*/ 21488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608320 w 7421880"/>
                <a:gd name="connsiteY3" fmla="*/ 1630680 h 2407920"/>
                <a:gd name="connsiteX4" fmla="*/ 7421880 w 7421880"/>
                <a:gd name="connsiteY4" fmla="*/ 0 h 240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880" h="2407920">
                  <a:moveTo>
                    <a:pt x="0" y="2407920"/>
                  </a:moveTo>
                  <a:lnTo>
                    <a:pt x="1798320" y="1584960"/>
                  </a:lnTo>
                  <a:lnTo>
                    <a:pt x="3672840" y="2225040"/>
                  </a:lnTo>
                  <a:lnTo>
                    <a:pt x="5608320" y="1630680"/>
                  </a:lnTo>
                  <a:lnTo>
                    <a:pt x="7421880" y="0"/>
                  </a:lnTo>
                </a:path>
              </a:pathLst>
            </a:custGeom>
            <a:noFill/>
            <a:ln w="57150">
              <a:solidFill>
                <a:srgbClr val="6EA0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2412287" y="2734785"/>
              <a:ext cx="167716" cy="1802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7983303" y="2005575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791640" y="413277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4203465" y="197149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6062745" y="256585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60331" y="2076796"/>
            <a:ext cx="7512382" cy="2565918"/>
            <a:chOff x="2444116" y="703262"/>
            <a:chExt cx="7512382" cy="2565918"/>
          </a:xfrm>
        </p:grpSpPr>
        <p:sp>
          <p:nvSpPr>
            <p:cNvPr id="23" name="任意多边形 22"/>
            <p:cNvSpPr/>
            <p:nvPr/>
          </p:nvSpPr>
          <p:spPr>
            <a:xfrm>
              <a:off x="2484120" y="777240"/>
              <a:ext cx="7421880" cy="2407920"/>
            </a:xfrm>
            <a:custGeom>
              <a:avLst/>
              <a:gdLst>
                <a:gd name="connsiteX0" fmla="*/ 0 w 7330440"/>
                <a:gd name="connsiteY0" fmla="*/ 2407920 h 2407920"/>
                <a:gd name="connsiteX1" fmla="*/ 1798320 w 7330440"/>
                <a:gd name="connsiteY1" fmla="*/ 1584960 h 2407920"/>
                <a:gd name="connsiteX2" fmla="*/ 3581400 w 7330440"/>
                <a:gd name="connsiteY2" fmla="*/ 2148840 h 2407920"/>
                <a:gd name="connsiteX3" fmla="*/ 5440680 w 7330440"/>
                <a:gd name="connsiteY3" fmla="*/ 1630680 h 2407920"/>
                <a:gd name="connsiteX4" fmla="*/ 7284720 w 7330440"/>
                <a:gd name="connsiteY4" fmla="*/ 0 h 2407920"/>
                <a:gd name="connsiteX5" fmla="*/ 7330440 w 7330440"/>
                <a:gd name="connsiteY5" fmla="*/ 0 h 2407920"/>
                <a:gd name="connsiteX0" fmla="*/ 0 w 7467600"/>
                <a:gd name="connsiteY0" fmla="*/ 2407920 h 2407920"/>
                <a:gd name="connsiteX1" fmla="*/ 1798320 w 7467600"/>
                <a:gd name="connsiteY1" fmla="*/ 1584960 h 2407920"/>
                <a:gd name="connsiteX2" fmla="*/ 3581400 w 7467600"/>
                <a:gd name="connsiteY2" fmla="*/ 2148840 h 2407920"/>
                <a:gd name="connsiteX3" fmla="*/ 5440680 w 7467600"/>
                <a:gd name="connsiteY3" fmla="*/ 1630680 h 2407920"/>
                <a:gd name="connsiteX4" fmla="*/ 7284720 w 7467600"/>
                <a:gd name="connsiteY4" fmla="*/ 0 h 2407920"/>
                <a:gd name="connsiteX5" fmla="*/ 7467600 w 7467600"/>
                <a:gd name="connsiteY5" fmla="*/ 0 h 2407920"/>
                <a:gd name="connsiteX0" fmla="*/ 0 w 7284720"/>
                <a:gd name="connsiteY0" fmla="*/ 2407920 h 2407920"/>
                <a:gd name="connsiteX1" fmla="*/ 1798320 w 7284720"/>
                <a:gd name="connsiteY1" fmla="*/ 1584960 h 2407920"/>
                <a:gd name="connsiteX2" fmla="*/ 3581400 w 7284720"/>
                <a:gd name="connsiteY2" fmla="*/ 2148840 h 2407920"/>
                <a:gd name="connsiteX3" fmla="*/ 5440680 w 7284720"/>
                <a:gd name="connsiteY3" fmla="*/ 1630680 h 2407920"/>
                <a:gd name="connsiteX4" fmla="*/ 7284720 w 728472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581400 w 7421880"/>
                <a:gd name="connsiteY2" fmla="*/ 21488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44068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98320 w 7421880"/>
                <a:gd name="connsiteY1" fmla="*/ 1584960 h 2407920"/>
                <a:gd name="connsiteX2" fmla="*/ 3672840 w 7421880"/>
                <a:gd name="connsiteY2" fmla="*/ 2225040 h 2407920"/>
                <a:gd name="connsiteX3" fmla="*/ 560832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813560 w 7421880"/>
                <a:gd name="connsiteY1" fmla="*/ 304800 h 2407920"/>
                <a:gd name="connsiteX2" fmla="*/ 3672840 w 7421880"/>
                <a:gd name="connsiteY2" fmla="*/ 2225040 h 2407920"/>
                <a:gd name="connsiteX3" fmla="*/ 5608320 w 7421880"/>
                <a:gd name="connsiteY3" fmla="*/ 163068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813560 w 7421880"/>
                <a:gd name="connsiteY1" fmla="*/ 304800 h 2407920"/>
                <a:gd name="connsiteX2" fmla="*/ 3672840 w 7421880"/>
                <a:gd name="connsiteY2" fmla="*/ 2225040 h 2407920"/>
                <a:gd name="connsiteX3" fmla="*/ 5623560 w 7421880"/>
                <a:gd name="connsiteY3" fmla="*/ 289560 h 2407920"/>
                <a:gd name="connsiteX4" fmla="*/ 7421880 w 7421880"/>
                <a:gd name="connsiteY4" fmla="*/ 0 h 2407920"/>
                <a:gd name="connsiteX0" fmla="*/ 0 w 7421880"/>
                <a:gd name="connsiteY0" fmla="*/ 2407920 h 2407920"/>
                <a:gd name="connsiteX1" fmla="*/ 1767840 w 7421880"/>
                <a:gd name="connsiteY1" fmla="*/ 1859280 h 2407920"/>
                <a:gd name="connsiteX2" fmla="*/ 3672840 w 7421880"/>
                <a:gd name="connsiteY2" fmla="*/ 2225040 h 2407920"/>
                <a:gd name="connsiteX3" fmla="*/ 5623560 w 7421880"/>
                <a:gd name="connsiteY3" fmla="*/ 289560 h 2407920"/>
                <a:gd name="connsiteX4" fmla="*/ 7421880 w 7421880"/>
                <a:gd name="connsiteY4" fmla="*/ 0 h 240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1880" h="2407920">
                  <a:moveTo>
                    <a:pt x="0" y="2407920"/>
                  </a:moveTo>
                  <a:lnTo>
                    <a:pt x="1767840" y="1859280"/>
                  </a:lnTo>
                  <a:lnTo>
                    <a:pt x="3672840" y="2225040"/>
                  </a:lnTo>
                  <a:lnTo>
                    <a:pt x="5623560" y="289560"/>
                  </a:lnTo>
                  <a:lnTo>
                    <a:pt x="742188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444116" y="3107180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9794498" y="70326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4203465" y="256585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6062745" y="2885892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8013783" y="999735"/>
              <a:ext cx="162000" cy="16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998218" y="5029226"/>
            <a:ext cx="2146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Plan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78976" y="5590012"/>
            <a:ext cx="1017692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1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To enhance learning, and strive to improve their own quality. According to the needs of the work, study hard safety in production of the relevant laws</a:t>
            </a:r>
            <a:endParaRPr lang="zh-CN" altLang="en-US" sz="2100" b="1" spc="1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 rot="10800000">
            <a:off x="9239022" y="4741784"/>
            <a:ext cx="2952978" cy="2104784"/>
            <a:chOff x="-54309" y="0"/>
            <a:chExt cx="2952978" cy="2104784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0" y="304799"/>
              <a:ext cx="2898669" cy="0"/>
            </a:xfrm>
            <a:prstGeom prst="line">
              <a:avLst/>
            </a:prstGeom>
            <a:ln w="9525">
              <a:solidFill>
                <a:srgbClr val="7CAE5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2277" y="0"/>
              <a:ext cx="0" cy="2104784"/>
            </a:xfrm>
            <a:prstGeom prst="line">
              <a:avLst/>
            </a:prstGeom>
            <a:ln w="9525">
              <a:solidFill>
                <a:srgbClr val="6EA0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-54309" y="0"/>
              <a:ext cx="346586" cy="304799"/>
            </a:xfrm>
            <a:prstGeom prst="rect">
              <a:avLst/>
            </a:prstGeom>
            <a:solidFill>
              <a:srgbClr val="6EA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2364884" y="4558694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64884" y="4181430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64884" y="3804166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64884" y="3426902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64884" y="3049638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364884" y="2672374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64884" y="2295110"/>
            <a:ext cx="892546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1168193" y="4959457"/>
            <a:ext cx="857576" cy="556318"/>
            <a:chOff x="5892800" y="3295651"/>
            <a:chExt cx="401638" cy="266700"/>
          </a:xfrm>
        </p:grpSpPr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088063" y="3511551"/>
              <a:ext cx="49213" cy="50800"/>
            </a:xfrm>
            <a:prstGeom prst="ellipse">
              <a:avLst/>
            </a:prstGeom>
            <a:solidFill>
              <a:srgbClr val="69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951538" y="3511551"/>
              <a:ext cx="52388" cy="50800"/>
            </a:xfrm>
            <a:prstGeom prst="ellipse">
              <a:avLst/>
            </a:prstGeom>
            <a:solidFill>
              <a:srgbClr val="69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5943600" y="3335338"/>
              <a:ext cx="350838" cy="171450"/>
            </a:xfrm>
            <a:custGeom>
              <a:avLst/>
              <a:gdLst>
                <a:gd name="T0" fmla="*/ 95 w 161"/>
                <a:gd name="T1" fmla="*/ 78 h 78"/>
                <a:gd name="T2" fmla="*/ 102 w 161"/>
                <a:gd name="T3" fmla="*/ 74 h 78"/>
                <a:gd name="T4" fmla="*/ 127 w 161"/>
                <a:gd name="T5" fmla="*/ 13 h 78"/>
                <a:gd name="T6" fmla="*/ 154 w 161"/>
                <a:gd name="T7" fmla="*/ 13 h 78"/>
                <a:gd name="T8" fmla="*/ 161 w 161"/>
                <a:gd name="T9" fmla="*/ 6 h 78"/>
                <a:gd name="T10" fmla="*/ 154 w 161"/>
                <a:gd name="T11" fmla="*/ 0 h 78"/>
                <a:gd name="T12" fmla="*/ 123 w 161"/>
                <a:gd name="T13" fmla="*/ 0 h 78"/>
                <a:gd name="T14" fmla="*/ 117 w 161"/>
                <a:gd name="T15" fmla="*/ 4 h 78"/>
                <a:gd name="T16" fmla="*/ 91 w 161"/>
                <a:gd name="T17" fmla="*/ 65 h 78"/>
                <a:gd name="T18" fmla="*/ 7 w 161"/>
                <a:gd name="T19" fmla="*/ 65 h 78"/>
                <a:gd name="T20" fmla="*/ 0 w 161"/>
                <a:gd name="T21" fmla="*/ 71 h 78"/>
                <a:gd name="T22" fmla="*/ 7 w 161"/>
                <a:gd name="T23" fmla="*/ 78 h 78"/>
                <a:gd name="T24" fmla="*/ 95 w 161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78">
                  <a:moveTo>
                    <a:pt x="95" y="78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8" y="13"/>
                    <a:pt x="161" y="10"/>
                    <a:pt x="161" y="6"/>
                  </a:cubicBezTo>
                  <a:cubicBezTo>
                    <a:pt x="161" y="3"/>
                    <a:pt x="158" y="0"/>
                    <a:pt x="15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8"/>
                    <a:pt x="0" y="71"/>
                  </a:cubicBezTo>
                  <a:cubicBezTo>
                    <a:pt x="0" y="75"/>
                    <a:pt x="3" y="78"/>
                    <a:pt x="7" y="78"/>
                  </a:cubicBezTo>
                  <a:lnTo>
                    <a:pt x="95" y="78"/>
                  </a:lnTo>
                  <a:close/>
                </a:path>
              </a:pathLst>
            </a:custGeom>
            <a:solidFill>
              <a:srgbClr val="69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5892800" y="3295651"/>
              <a:ext cx="295275" cy="169863"/>
            </a:xfrm>
            <a:custGeom>
              <a:avLst/>
              <a:gdLst>
                <a:gd name="T0" fmla="*/ 118 w 135"/>
                <a:gd name="T1" fmla="*/ 0 h 77"/>
                <a:gd name="T2" fmla="*/ 88 w 135"/>
                <a:gd name="T3" fmla="*/ 0 h 77"/>
                <a:gd name="T4" fmla="*/ 48 w 135"/>
                <a:gd name="T5" fmla="*/ 0 h 77"/>
                <a:gd name="T6" fmla="*/ 17 w 135"/>
                <a:gd name="T7" fmla="*/ 0 h 77"/>
                <a:gd name="T8" fmla="*/ 4 w 135"/>
                <a:gd name="T9" fmla="*/ 19 h 77"/>
                <a:gd name="T10" fmla="*/ 20 w 135"/>
                <a:gd name="T11" fmla="*/ 58 h 77"/>
                <a:gd name="T12" fmla="*/ 48 w 135"/>
                <a:gd name="T13" fmla="*/ 77 h 77"/>
                <a:gd name="T14" fmla="*/ 88 w 135"/>
                <a:gd name="T15" fmla="*/ 77 h 77"/>
                <a:gd name="T16" fmla="*/ 115 w 135"/>
                <a:gd name="T17" fmla="*/ 58 h 77"/>
                <a:gd name="T18" fmla="*/ 131 w 135"/>
                <a:gd name="T19" fmla="*/ 19 h 77"/>
                <a:gd name="T20" fmla="*/ 118 w 135"/>
                <a:gd name="T21" fmla="*/ 0 h 77"/>
                <a:gd name="T22" fmla="*/ 101 w 135"/>
                <a:gd name="T23" fmla="*/ 61 h 77"/>
                <a:gd name="T24" fmla="*/ 33 w 135"/>
                <a:gd name="T25" fmla="*/ 61 h 77"/>
                <a:gd name="T26" fmla="*/ 31 w 135"/>
                <a:gd name="T27" fmla="*/ 58 h 77"/>
                <a:gd name="T28" fmla="*/ 33 w 135"/>
                <a:gd name="T29" fmla="*/ 54 h 77"/>
                <a:gd name="T30" fmla="*/ 101 w 135"/>
                <a:gd name="T31" fmla="*/ 54 h 77"/>
                <a:gd name="T32" fmla="*/ 103 w 135"/>
                <a:gd name="T33" fmla="*/ 58 h 77"/>
                <a:gd name="T34" fmla="*/ 101 w 135"/>
                <a:gd name="T35" fmla="*/ 61 h 77"/>
                <a:gd name="T36" fmla="*/ 109 w 135"/>
                <a:gd name="T37" fmla="*/ 40 h 77"/>
                <a:gd name="T38" fmla="*/ 24 w 135"/>
                <a:gd name="T39" fmla="*/ 40 h 77"/>
                <a:gd name="T40" fmla="*/ 21 w 135"/>
                <a:gd name="T41" fmla="*/ 36 h 77"/>
                <a:gd name="T42" fmla="*/ 24 w 135"/>
                <a:gd name="T43" fmla="*/ 33 h 77"/>
                <a:gd name="T44" fmla="*/ 109 w 135"/>
                <a:gd name="T45" fmla="*/ 33 h 77"/>
                <a:gd name="T46" fmla="*/ 113 w 135"/>
                <a:gd name="T47" fmla="*/ 36 h 77"/>
                <a:gd name="T48" fmla="*/ 109 w 135"/>
                <a:gd name="T49" fmla="*/ 40 h 77"/>
                <a:gd name="T50" fmla="*/ 116 w 135"/>
                <a:gd name="T51" fmla="*/ 19 h 77"/>
                <a:gd name="T52" fmla="*/ 18 w 135"/>
                <a:gd name="T53" fmla="*/ 19 h 77"/>
                <a:gd name="T54" fmla="*/ 14 w 135"/>
                <a:gd name="T55" fmla="*/ 15 h 77"/>
                <a:gd name="T56" fmla="*/ 18 w 135"/>
                <a:gd name="T57" fmla="*/ 11 h 77"/>
                <a:gd name="T58" fmla="*/ 116 w 135"/>
                <a:gd name="T59" fmla="*/ 11 h 77"/>
                <a:gd name="T60" fmla="*/ 119 w 135"/>
                <a:gd name="T61" fmla="*/ 15 h 77"/>
                <a:gd name="T62" fmla="*/ 116 w 135"/>
                <a:gd name="T6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5" h="77">
                  <a:moveTo>
                    <a:pt x="11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77" y="0"/>
                    <a:pt x="59" y="0"/>
                    <a:pt x="4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0"/>
                    <a:pt x="0" y="9"/>
                    <a:pt x="4" y="19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4" y="68"/>
                    <a:pt x="37" y="77"/>
                    <a:pt x="4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99" y="77"/>
                    <a:pt x="111" y="68"/>
                    <a:pt x="115" y="58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5" y="9"/>
                    <a:pt x="129" y="0"/>
                    <a:pt x="118" y="0"/>
                  </a:cubicBezTo>
                  <a:close/>
                  <a:moveTo>
                    <a:pt x="101" y="61"/>
                  </a:move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1" y="60"/>
                    <a:pt x="31" y="58"/>
                  </a:cubicBezTo>
                  <a:cubicBezTo>
                    <a:pt x="31" y="55"/>
                    <a:pt x="32" y="54"/>
                    <a:pt x="3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2" y="54"/>
                    <a:pt x="103" y="55"/>
                    <a:pt x="103" y="58"/>
                  </a:cubicBezTo>
                  <a:cubicBezTo>
                    <a:pt x="103" y="60"/>
                    <a:pt x="102" y="61"/>
                    <a:pt x="101" y="61"/>
                  </a:cubicBezTo>
                  <a:close/>
                  <a:moveTo>
                    <a:pt x="109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2" y="40"/>
                    <a:pt x="21" y="38"/>
                    <a:pt x="21" y="36"/>
                  </a:cubicBezTo>
                  <a:cubicBezTo>
                    <a:pt x="21" y="34"/>
                    <a:pt x="22" y="33"/>
                    <a:pt x="24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1" y="33"/>
                    <a:pt x="113" y="34"/>
                    <a:pt x="113" y="36"/>
                  </a:cubicBezTo>
                  <a:cubicBezTo>
                    <a:pt x="113" y="38"/>
                    <a:pt x="111" y="40"/>
                    <a:pt x="109" y="40"/>
                  </a:cubicBezTo>
                  <a:close/>
                  <a:moveTo>
                    <a:pt x="116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6" y="19"/>
                    <a:pt x="14" y="17"/>
                    <a:pt x="14" y="15"/>
                  </a:cubicBezTo>
                  <a:cubicBezTo>
                    <a:pt x="14" y="13"/>
                    <a:pt x="16" y="11"/>
                    <a:pt x="18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8" y="11"/>
                    <a:pt x="119" y="13"/>
                    <a:pt x="119" y="15"/>
                  </a:cubicBezTo>
                  <a:cubicBezTo>
                    <a:pt x="119" y="17"/>
                    <a:pt x="118" y="19"/>
                    <a:pt x="116" y="19"/>
                  </a:cubicBezTo>
                  <a:close/>
                </a:path>
              </a:pathLst>
            </a:custGeom>
            <a:solidFill>
              <a:srgbClr val="69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TextBox 12"/>
          <p:cNvSpPr txBox="1"/>
          <p:nvPr/>
        </p:nvSpPr>
        <p:spPr>
          <a:xfrm>
            <a:off x="4758938" y="308932"/>
            <a:ext cx="267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Stage Plan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05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85"/>
          <p:cNvGrpSpPr/>
          <p:nvPr/>
        </p:nvGrpSpPr>
        <p:grpSpPr>
          <a:xfrm>
            <a:off x="854978" y="2205038"/>
            <a:ext cx="5904136" cy="1091122"/>
            <a:chOff x="854978" y="2205038"/>
            <a:chExt cx="5904136" cy="109112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68356" y="2443101"/>
              <a:ext cx="260768" cy="400491"/>
            </a:xfrm>
            <a:custGeom>
              <a:avLst/>
              <a:gdLst>
                <a:gd name="T0" fmla="*/ 51 w 51"/>
                <a:gd name="T1" fmla="*/ 85 h 89"/>
                <a:gd name="T2" fmla="*/ 47 w 51"/>
                <a:gd name="T3" fmla="*/ 89 h 89"/>
                <a:gd name="T4" fmla="*/ 5 w 51"/>
                <a:gd name="T5" fmla="*/ 89 h 89"/>
                <a:gd name="T6" fmla="*/ 0 w 51"/>
                <a:gd name="T7" fmla="*/ 85 h 89"/>
                <a:gd name="T8" fmla="*/ 0 w 51"/>
                <a:gd name="T9" fmla="*/ 5 h 89"/>
                <a:gd name="T10" fmla="*/ 5 w 51"/>
                <a:gd name="T11" fmla="*/ 0 h 89"/>
                <a:gd name="T12" fmla="*/ 47 w 51"/>
                <a:gd name="T13" fmla="*/ 0 h 89"/>
                <a:gd name="T14" fmla="*/ 51 w 51"/>
                <a:gd name="T15" fmla="*/ 5 h 89"/>
                <a:gd name="T16" fmla="*/ 51 w 51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9">
                  <a:moveTo>
                    <a:pt x="51" y="85"/>
                  </a:moveTo>
                  <a:cubicBezTo>
                    <a:pt x="51" y="87"/>
                    <a:pt x="49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3"/>
                    <a:pt x="51" y="5"/>
                  </a:cubicBezTo>
                  <a:lnTo>
                    <a:pt x="51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968356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111495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27084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854978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2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54978" y="2501377"/>
              <a:ext cx="87868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254634" y="2501377"/>
              <a:ext cx="87868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17336" y="2429462"/>
              <a:ext cx="362808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6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2" y="3"/>
                    <a:pt x="36" y="3"/>
                  </a:cubicBezTo>
                  <a:cubicBezTo>
                    <a:pt x="29" y="3"/>
                    <a:pt x="24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988197" y="2205038"/>
              <a:ext cx="221086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644370" y="2443101"/>
              <a:ext cx="266437" cy="400491"/>
            </a:xfrm>
            <a:custGeom>
              <a:avLst/>
              <a:gdLst>
                <a:gd name="T0" fmla="*/ 52 w 52"/>
                <a:gd name="T1" fmla="*/ 85 h 89"/>
                <a:gd name="T2" fmla="*/ 47 w 52"/>
                <a:gd name="T3" fmla="*/ 89 h 89"/>
                <a:gd name="T4" fmla="*/ 5 w 52"/>
                <a:gd name="T5" fmla="*/ 89 h 89"/>
                <a:gd name="T6" fmla="*/ 0 w 52"/>
                <a:gd name="T7" fmla="*/ 85 h 89"/>
                <a:gd name="T8" fmla="*/ 0 w 52"/>
                <a:gd name="T9" fmla="*/ 5 h 89"/>
                <a:gd name="T10" fmla="*/ 5 w 52"/>
                <a:gd name="T11" fmla="*/ 0 h 89"/>
                <a:gd name="T12" fmla="*/ 47 w 52"/>
                <a:gd name="T13" fmla="*/ 0 h 89"/>
                <a:gd name="T14" fmla="*/ 52 w 52"/>
                <a:gd name="T15" fmla="*/ 5 h 89"/>
                <a:gd name="T16" fmla="*/ 52 w 52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89">
                  <a:moveTo>
                    <a:pt x="52" y="85"/>
                  </a:moveTo>
                  <a:cubicBezTo>
                    <a:pt x="52" y="87"/>
                    <a:pt x="49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2" y="3"/>
                    <a:pt x="52" y="5"/>
                  </a:cubicBezTo>
                  <a:lnTo>
                    <a:pt x="52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644370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87508" y="2784077"/>
              <a:ext cx="123299" cy="512083"/>
            </a:xfrm>
            <a:custGeom>
              <a:avLst/>
              <a:gdLst>
                <a:gd name="T0" fmla="*/ 24 w 24"/>
                <a:gd name="T1" fmla="*/ 110 h 114"/>
                <a:gd name="T2" fmla="*/ 19 w 24"/>
                <a:gd name="T3" fmla="*/ 114 h 114"/>
                <a:gd name="T4" fmla="*/ 5 w 24"/>
                <a:gd name="T5" fmla="*/ 114 h 114"/>
                <a:gd name="T6" fmla="*/ 0 w 24"/>
                <a:gd name="T7" fmla="*/ 110 h 114"/>
                <a:gd name="T8" fmla="*/ 0 w 24"/>
                <a:gd name="T9" fmla="*/ 5 h 114"/>
                <a:gd name="T10" fmla="*/ 5 w 24"/>
                <a:gd name="T11" fmla="*/ 0 h 114"/>
                <a:gd name="T12" fmla="*/ 19 w 24"/>
                <a:gd name="T13" fmla="*/ 0 h 114"/>
                <a:gd name="T14" fmla="*/ 24 w 24"/>
                <a:gd name="T15" fmla="*/ 5 h 114"/>
                <a:gd name="T16" fmla="*/ 24 w 24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4">
                  <a:moveTo>
                    <a:pt x="24" y="110"/>
                  </a:moveTo>
                  <a:cubicBezTo>
                    <a:pt x="24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4" y="2"/>
                    <a:pt x="24" y="5"/>
                  </a:cubicBezTo>
                  <a:lnTo>
                    <a:pt x="24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807349" y="2429462"/>
              <a:ext cx="211166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536661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536661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1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1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1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936317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593350" y="2429462"/>
              <a:ext cx="362808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6 w 71"/>
                <a:gd name="T5" fmla="*/ 3 h 20"/>
                <a:gd name="T6" fmla="*/ 21 w 71"/>
                <a:gd name="T7" fmla="*/ 0 h 20"/>
                <a:gd name="T8" fmla="*/ 10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10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3" y="3"/>
                    <a:pt x="36" y="3"/>
                  </a:cubicBezTo>
                  <a:cubicBezTo>
                    <a:pt x="29" y="3"/>
                    <a:pt x="25" y="0"/>
                    <a:pt x="2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1664211" y="2205038"/>
              <a:ext cx="221086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320383" y="2443101"/>
              <a:ext cx="266437" cy="400491"/>
            </a:xfrm>
            <a:custGeom>
              <a:avLst/>
              <a:gdLst>
                <a:gd name="T0" fmla="*/ 52 w 52"/>
                <a:gd name="T1" fmla="*/ 85 h 89"/>
                <a:gd name="T2" fmla="*/ 47 w 52"/>
                <a:gd name="T3" fmla="*/ 89 h 89"/>
                <a:gd name="T4" fmla="*/ 5 w 52"/>
                <a:gd name="T5" fmla="*/ 89 h 89"/>
                <a:gd name="T6" fmla="*/ 0 w 52"/>
                <a:gd name="T7" fmla="*/ 85 h 89"/>
                <a:gd name="T8" fmla="*/ 0 w 52"/>
                <a:gd name="T9" fmla="*/ 5 h 89"/>
                <a:gd name="T10" fmla="*/ 5 w 52"/>
                <a:gd name="T11" fmla="*/ 0 h 89"/>
                <a:gd name="T12" fmla="*/ 47 w 52"/>
                <a:gd name="T13" fmla="*/ 0 h 89"/>
                <a:gd name="T14" fmla="*/ 52 w 52"/>
                <a:gd name="T15" fmla="*/ 5 h 89"/>
                <a:gd name="T16" fmla="*/ 52 w 52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89">
                  <a:moveTo>
                    <a:pt x="52" y="85"/>
                  </a:moveTo>
                  <a:cubicBezTo>
                    <a:pt x="52" y="87"/>
                    <a:pt x="50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3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3"/>
                    <a:pt x="52" y="5"/>
                  </a:cubicBezTo>
                  <a:lnTo>
                    <a:pt x="52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320383" y="2784077"/>
              <a:ext cx="121881" cy="512083"/>
            </a:xfrm>
            <a:custGeom>
              <a:avLst/>
              <a:gdLst>
                <a:gd name="T0" fmla="*/ 24 w 24"/>
                <a:gd name="T1" fmla="*/ 110 h 114"/>
                <a:gd name="T2" fmla="*/ 19 w 24"/>
                <a:gd name="T3" fmla="*/ 114 h 114"/>
                <a:gd name="T4" fmla="*/ 5 w 24"/>
                <a:gd name="T5" fmla="*/ 114 h 114"/>
                <a:gd name="T6" fmla="*/ 0 w 24"/>
                <a:gd name="T7" fmla="*/ 110 h 114"/>
                <a:gd name="T8" fmla="*/ 0 w 24"/>
                <a:gd name="T9" fmla="*/ 5 h 114"/>
                <a:gd name="T10" fmla="*/ 5 w 24"/>
                <a:gd name="T11" fmla="*/ 0 h 114"/>
                <a:gd name="T12" fmla="*/ 19 w 24"/>
                <a:gd name="T13" fmla="*/ 0 h 114"/>
                <a:gd name="T14" fmla="*/ 24 w 24"/>
                <a:gd name="T15" fmla="*/ 5 h 114"/>
                <a:gd name="T16" fmla="*/ 24 w 24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4">
                  <a:moveTo>
                    <a:pt x="24" y="110"/>
                  </a:moveTo>
                  <a:cubicBezTo>
                    <a:pt x="24" y="112"/>
                    <a:pt x="22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3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5"/>
                  </a:cubicBezTo>
                  <a:lnTo>
                    <a:pt x="24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469191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4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4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483364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1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212674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1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212674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5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5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612330" y="2501377"/>
              <a:ext cx="80782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5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5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273615" y="2429462"/>
              <a:ext cx="364226" cy="90514"/>
            </a:xfrm>
            <a:custGeom>
              <a:avLst/>
              <a:gdLst>
                <a:gd name="T0" fmla="*/ 61 w 71"/>
                <a:gd name="T1" fmla="*/ 0 h 20"/>
                <a:gd name="T2" fmla="*/ 50 w 71"/>
                <a:gd name="T3" fmla="*/ 0 h 20"/>
                <a:gd name="T4" fmla="*/ 35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1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1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2" y="3"/>
                    <a:pt x="35" y="3"/>
                  </a:cubicBezTo>
                  <a:cubicBezTo>
                    <a:pt x="28" y="3"/>
                    <a:pt x="24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2345893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000648" y="2443101"/>
              <a:ext cx="262186" cy="400491"/>
            </a:xfrm>
            <a:custGeom>
              <a:avLst/>
              <a:gdLst>
                <a:gd name="T0" fmla="*/ 51 w 51"/>
                <a:gd name="T1" fmla="*/ 85 h 89"/>
                <a:gd name="T2" fmla="*/ 47 w 51"/>
                <a:gd name="T3" fmla="*/ 89 h 89"/>
                <a:gd name="T4" fmla="*/ 4 w 51"/>
                <a:gd name="T5" fmla="*/ 89 h 89"/>
                <a:gd name="T6" fmla="*/ 0 w 51"/>
                <a:gd name="T7" fmla="*/ 85 h 89"/>
                <a:gd name="T8" fmla="*/ 0 w 51"/>
                <a:gd name="T9" fmla="*/ 5 h 89"/>
                <a:gd name="T10" fmla="*/ 4 w 51"/>
                <a:gd name="T11" fmla="*/ 0 h 89"/>
                <a:gd name="T12" fmla="*/ 47 w 51"/>
                <a:gd name="T13" fmla="*/ 0 h 89"/>
                <a:gd name="T14" fmla="*/ 51 w 51"/>
                <a:gd name="T15" fmla="*/ 5 h 89"/>
                <a:gd name="T16" fmla="*/ 51 w 51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9">
                  <a:moveTo>
                    <a:pt x="51" y="85"/>
                  </a:moveTo>
                  <a:cubicBezTo>
                    <a:pt x="51" y="87"/>
                    <a:pt x="49" y="89"/>
                    <a:pt x="47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3"/>
                    <a:pt x="51" y="5"/>
                  </a:cubicBezTo>
                  <a:lnTo>
                    <a:pt x="51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000648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4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4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143788" y="2784077"/>
              <a:ext cx="119046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159377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2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888688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888688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288344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949628" y="2429462"/>
              <a:ext cx="364226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5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2" y="3"/>
                    <a:pt x="35" y="3"/>
                  </a:cubicBezTo>
                  <a:cubicBezTo>
                    <a:pt x="29" y="3"/>
                    <a:pt x="24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3021907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676662" y="2443101"/>
              <a:ext cx="260768" cy="400491"/>
            </a:xfrm>
            <a:custGeom>
              <a:avLst/>
              <a:gdLst>
                <a:gd name="T0" fmla="*/ 51 w 51"/>
                <a:gd name="T1" fmla="*/ 85 h 89"/>
                <a:gd name="T2" fmla="*/ 47 w 51"/>
                <a:gd name="T3" fmla="*/ 89 h 89"/>
                <a:gd name="T4" fmla="*/ 5 w 51"/>
                <a:gd name="T5" fmla="*/ 89 h 89"/>
                <a:gd name="T6" fmla="*/ 0 w 51"/>
                <a:gd name="T7" fmla="*/ 85 h 89"/>
                <a:gd name="T8" fmla="*/ 0 w 51"/>
                <a:gd name="T9" fmla="*/ 5 h 89"/>
                <a:gd name="T10" fmla="*/ 5 w 51"/>
                <a:gd name="T11" fmla="*/ 0 h 89"/>
                <a:gd name="T12" fmla="*/ 47 w 51"/>
                <a:gd name="T13" fmla="*/ 0 h 89"/>
                <a:gd name="T14" fmla="*/ 51 w 51"/>
                <a:gd name="T15" fmla="*/ 5 h 89"/>
                <a:gd name="T16" fmla="*/ 51 w 51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9">
                  <a:moveTo>
                    <a:pt x="51" y="85"/>
                  </a:moveTo>
                  <a:cubicBezTo>
                    <a:pt x="51" y="87"/>
                    <a:pt x="49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3"/>
                    <a:pt x="51" y="5"/>
                  </a:cubicBezTo>
                  <a:lnTo>
                    <a:pt x="51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676662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819801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841060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564701" y="2429462"/>
              <a:ext cx="214001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3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3564701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3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3968609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1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1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1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625642" y="2429462"/>
              <a:ext cx="364226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6 w 71"/>
                <a:gd name="T5" fmla="*/ 3 h 20"/>
                <a:gd name="T6" fmla="*/ 20 w 71"/>
                <a:gd name="T7" fmla="*/ 0 h 20"/>
                <a:gd name="T8" fmla="*/ 10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10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2" y="3"/>
                    <a:pt x="36" y="3"/>
                  </a:cubicBezTo>
                  <a:cubicBezTo>
                    <a:pt x="29" y="3"/>
                    <a:pt x="25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3697920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4352675" y="2443101"/>
              <a:ext cx="266437" cy="400491"/>
            </a:xfrm>
            <a:custGeom>
              <a:avLst/>
              <a:gdLst>
                <a:gd name="T0" fmla="*/ 52 w 52"/>
                <a:gd name="T1" fmla="*/ 85 h 89"/>
                <a:gd name="T2" fmla="*/ 47 w 52"/>
                <a:gd name="T3" fmla="*/ 89 h 89"/>
                <a:gd name="T4" fmla="*/ 5 w 52"/>
                <a:gd name="T5" fmla="*/ 89 h 89"/>
                <a:gd name="T6" fmla="*/ 0 w 52"/>
                <a:gd name="T7" fmla="*/ 85 h 89"/>
                <a:gd name="T8" fmla="*/ 0 w 52"/>
                <a:gd name="T9" fmla="*/ 5 h 89"/>
                <a:gd name="T10" fmla="*/ 5 w 52"/>
                <a:gd name="T11" fmla="*/ 0 h 89"/>
                <a:gd name="T12" fmla="*/ 47 w 52"/>
                <a:gd name="T13" fmla="*/ 0 h 89"/>
                <a:gd name="T14" fmla="*/ 52 w 52"/>
                <a:gd name="T15" fmla="*/ 5 h 89"/>
                <a:gd name="T16" fmla="*/ 52 w 52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89">
                  <a:moveTo>
                    <a:pt x="52" y="85"/>
                  </a:moveTo>
                  <a:cubicBezTo>
                    <a:pt x="52" y="87"/>
                    <a:pt x="50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3"/>
                    <a:pt x="52" y="5"/>
                  </a:cubicBezTo>
                  <a:lnTo>
                    <a:pt x="52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352675" y="2784077"/>
              <a:ext cx="123299" cy="512083"/>
            </a:xfrm>
            <a:custGeom>
              <a:avLst/>
              <a:gdLst>
                <a:gd name="T0" fmla="*/ 24 w 24"/>
                <a:gd name="T1" fmla="*/ 110 h 114"/>
                <a:gd name="T2" fmla="*/ 19 w 24"/>
                <a:gd name="T3" fmla="*/ 114 h 114"/>
                <a:gd name="T4" fmla="*/ 5 w 24"/>
                <a:gd name="T5" fmla="*/ 114 h 114"/>
                <a:gd name="T6" fmla="*/ 0 w 24"/>
                <a:gd name="T7" fmla="*/ 110 h 114"/>
                <a:gd name="T8" fmla="*/ 0 w 24"/>
                <a:gd name="T9" fmla="*/ 5 h 114"/>
                <a:gd name="T10" fmla="*/ 5 w 24"/>
                <a:gd name="T11" fmla="*/ 0 h 114"/>
                <a:gd name="T12" fmla="*/ 19 w 24"/>
                <a:gd name="T13" fmla="*/ 0 h 114"/>
                <a:gd name="T14" fmla="*/ 24 w 24"/>
                <a:gd name="T15" fmla="*/ 5 h 114"/>
                <a:gd name="T16" fmla="*/ 24 w 24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4">
                  <a:moveTo>
                    <a:pt x="24" y="110"/>
                  </a:moveTo>
                  <a:cubicBezTo>
                    <a:pt x="24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4" y="2"/>
                    <a:pt x="24" y="5"/>
                  </a:cubicBezTo>
                  <a:lnTo>
                    <a:pt x="24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4501484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4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4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517073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1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4244967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4244967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4644623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4307324" y="2429462"/>
              <a:ext cx="362808" cy="90514"/>
            </a:xfrm>
            <a:custGeom>
              <a:avLst/>
              <a:gdLst>
                <a:gd name="T0" fmla="*/ 61 w 71"/>
                <a:gd name="T1" fmla="*/ 0 h 20"/>
                <a:gd name="T2" fmla="*/ 50 w 71"/>
                <a:gd name="T3" fmla="*/ 0 h 20"/>
                <a:gd name="T4" fmla="*/ 35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1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1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2" y="3"/>
                    <a:pt x="35" y="3"/>
                  </a:cubicBezTo>
                  <a:cubicBezTo>
                    <a:pt x="28" y="3"/>
                    <a:pt x="24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6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6" y="0"/>
                    <a:pt x="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4378185" y="2205038"/>
              <a:ext cx="215417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5034358" y="2443101"/>
              <a:ext cx="260768" cy="400491"/>
            </a:xfrm>
            <a:custGeom>
              <a:avLst/>
              <a:gdLst>
                <a:gd name="T0" fmla="*/ 51 w 51"/>
                <a:gd name="T1" fmla="*/ 85 h 89"/>
                <a:gd name="T2" fmla="*/ 46 w 51"/>
                <a:gd name="T3" fmla="*/ 89 h 89"/>
                <a:gd name="T4" fmla="*/ 4 w 51"/>
                <a:gd name="T5" fmla="*/ 89 h 89"/>
                <a:gd name="T6" fmla="*/ 0 w 51"/>
                <a:gd name="T7" fmla="*/ 85 h 89"/>
                <a:gd name="T8" fmla="*/ 0 w 51"/>
                <a:gd name="T9" fmla="*/ 5 h 89"/>
                <a:gd name="T10" fmla="*/ 4 w 51"/>
                <a:gd name="T11" fmla="*/ 0 h 89"/>
                <a:gd name="T12" fmla="*/ 46 w 51"/>
                <a:gd name="T13" fmla="*/ 0 h 89"/>
                <a:gd name="T14" fmla="*/ 51 w 51"/>
                <a:gd name="T15" fmla="*/ 5 h 89"/>
                <a:gd name="T16" fmla="*/ 51 w 51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9">
                  <a:moveTo>
                    <a:pt x="51" y="85"/>
                  </a:moveTo>
                  <a:cubicBezTo>
                    <a:pt x="51" y="87"/>
                    <a:pt x="49" y="89"/>
                    <a:pt x="46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3"/>
                    <a:pt x="51" y="5"/>
                  </a:cubicBezTo>
                  <a:lnTo>
                    <a:pt x="51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5034358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4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4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5177497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5193087" y="2429462"/>
              <a:ext cx="214001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4920981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39" y="31"/>
                    <a:pt x="42" y="26"/>
                    <a:pt x="42" y="20"/>
                  </a:cubicBezTo>
                  <a:cubicBezTo>
                    <a:pt x="42" y="9"/>
                    <a:pt x="32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4920981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4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5320637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981921" y="2429462"/>
              <a:ext cx="364226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5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2" y="3"/>
                    <a:pt x="35" y="3"/>
                  </a:cubicBezTo>
                  <a:cubicBezTo>
                    <a:pt x="28" y="3"/>
                    <a:pt x="24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5054200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5708955" y="2443101"/>
              <a:ext cx="262186" cy="400491"/>
            </a:xfrm>
            <a:custGeom>
              <a:avLst/>
              <a:gdLst>
                <a:gd name="T0" fmla="*/ 51 w 51"/>
                <a:gd name="T1" fmla="*/ 85 h 89"/>
                <a:gd name="T2" fmla="*/ 47 w 51"/>
                <a:gd name="T3" fmla="*/ 89 h 89"/>
                <a:gd name="T4" fmla="*/ 5 w 51"/>
                <a:gd name="T5" fmla="*/ 89 h 89"/>
                <a:gd name="T6" fmla="*/ 0 w 51"/>
                <a:gd name="T7" fmla="*/ 85 h 89"/>
                <a:gd name="T8" fmla="*/ 0 w 51"/>
                <a:gd name="T9" fmla="*/ 5 h 89"/>
                <a:gd name="T10" fmla="*/ 5 w 51"/>
                <a:gd name="T11" fmla="*/ 0 h 89"/>
                <a:gd name="T12" fmla="*/ 47 w 51"/>
                <a:gd name="T13" fmla="*/ 0 h 89"/>
                <a:gd name="T14" fmla="*/ 51 w 51"/>
                <a:gd name="T15" fmla="*/ 5 h 89"/>
                <a:gd name="T16" fmla="*/ 51 w 51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89">
                  <a:moveTo>
                    <a:pt x="51" y="85"/>
                  </a:moveTo>
                  <a:cubicBezTo>
                    <a:pt x="51" y="87"/>
                    <a:pt x="49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3"/>
                    <a:pt x="51" y="5"/>
                  </a:cubicBezTo>
                  <a:lnTo>
                    <a:pt x="51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5708955" y="2784077"/>
              <a:ext cx="119046" cy="512083"/>
            </a:xfrm>
            <a:custGeom>
              <a:avLst/>
              <a:gdLst>
                <a:gd name="T0" fmla="*/ 23 w 23"/>
                <a:gd name="T1" fmla="*/ 110 h 114"/>
                <a:gd name="T2" fmla="*/ 18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8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8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5853511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5867683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3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5596994" y="2429462"/>
              <a:ext cx="215417" cy="152509"/>
            </a:xfrm>
            <a:custGeom>
              <a:avLst/>
              <a:gdLst>
                <a:gd name="T0" fmla="*/ 36 w 42"/>
                <a:gd name="T1" fmla="*/ 34 h 34"/>
                <a:gd name="T2" fmla="*/ 42 w 42"/>
                <a:gd name="T3" fmla="*/ 20 h 34"/>
                <a:gd name="T4" fmla="*/ 21 w 42"/>
                <a:gd name="T5" fmla="*/ 0 h 34"/>
                <a:gd name="T6" fmla="*/ 0 w 42"/>
                <a:gd name="T7" fmla="*/ 20 h 34"/>
                <a:gd name="T8" fmla="*/ 6 w 42"/>
                <a:gd name="T9" fmla="*/ 34 h 34"/>
                <a:gd name="T10" fmla="*/ 36 w 42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4">
                  <a:moveTo>
                    <a:pt x="36" y="34"/>
                  </a:moveTo>
                  <a:cubicBezTo>
                    <a:pt x="40" y="31"/>
                    <a:pt x="42" y="26"/>
                    <a:pt x="42" y="20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26"/>
                    <a:pt x="2" y="31"/>
                    <a:pt x="6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5596994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5996650" y="2501377"/>
              <a:ext cx="86451" cy="364534"/>
            </a:xfrm>
            <a:custGeom>
              <a:avLst/>
              <a:gdLst>
                <a:gd name="T0" fmla="*/ 17 w 17"/>
                <a:gd name="T1" fmla="*/ 77 h 81"/>
                <a:gd name="T2" fmla="*/ 12 w 17"/>
                <a:gd name="T3" fmla="*/ 81 h 81"/>
                <a:gd name="T4" fmla="*/ 5 w 17"/>
                <a:gd name="T5" fmla="*/ 81 h 81"/>
                <a:gd name="T6" fmla="*/ 0 w 17"/>
                <a:gd name="T7" fmla="*/ 77 h 81"/>
                <a:gd name="T8" fmla="*/ 0 w 17"/>
                <a:gd name="T9" fmla="*/ 5 h 81"/>
                <a:gd name="T10" fmla="*/ 5 w 17"/>
                <a:gd name="T11" fmla="*/ 0 h 81"/>
                <a:gd name="T12" fmla="*/ 12 w 17"/>
                <a:gd name="T13" fmla="*/ 0 h 81"/>
                <a:gd name="T14" fmla="*/ 17 w 17"/>
                <a:gd name="T15" fmla="*/ 5 h 81"/>
                <a:gd name="T16" fmla="*/ 17 w 17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1">
                  <a:moveTo>
                    <a:pt x="17" y="77"/>
                  </a:moveTo>
                  <a:cubicBezTo>
                    <a:pt x="17" y="79"/>
                    <a:pt x="15" y="81"/>
                    <a:pt x="1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lnTo>
                    <a:pt x="17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5657935" y="2429462"/>
              <a:ext cx="364226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6 w 71"/>
                <a:gd name="T5" fmla="*/ 3 h 20"/>
                <a:gd name="T6" fmla="*/ 20 w 71"/>
                <a:gd name="T7" fmla="*/ 0 h 20"/>
                <a:gd name="T8" fmla="*/ 9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9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2" y="3"/>
                    <a:pt x="36" y="3"/>
                  </a:cubicBezTo>
                  <a:cubicBezTo>
                    <a:pt x="29" y="3"/>
                    <a:pt x="25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76"/>
            <p:cNvSpPr>
              <a:spLocks noChangeArrowheads="1"/>
            </p:cNvSpPr>
            <p:nvPr/>
          </p:nvSpPr>
          <p:spPr bwMode="auto">
            <a:xfrm>
              <a:off x="5730213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6384968" y="2443101"/>
              <a:ext cx="266437" cy="400491"/>
            </a:xfrm>
            <a:custGeom>
              <a:avLst/>
              <a:gdLst>
                <a:gd name="T0" fmla="*/ 52 w 52"/>
                <a:gd name="T1" fmla="*/ 85 h 89"/>
                <a:gd name="T2" fmla="*/ 47 w 52"/>
                <a:gd name="T3" fmla="*/ 89 h 89"/>
                <a:gd name="T4" fmla="*/ 5 w 52"/>
                <a:gd name="T5" fmla="*/ 89 h 89"/>
                <a:gd name="T6" fmla="*/ 0 w 52"/>
                <a:gd name="T7" fmla="*/ 85 h 89"/>
                <a:gd name="T8" fmla="*/ 0 w 52"/>
                <a:gd name="T9" fmla="*/ 5 h 89"/>
                <a:gd name="T10" fmla="*/ 5 w 52"/>
                <a:gd name="T11" fmla="*/ 0 h 89"/>
                <a:gd name="T12" fmla="*/ 47 w 52"/>
                <a:gd name="T13" fmla="*/ 0 h 89"/>
                <a:gd name="T14" fmla="*/ 52 w 52"/>
                <a:gd name="T15" fmla="*/ 5 h 89"/>
                <a:gd name="T16" fmla="*/ 52 w 52"/>
                <a:gd name="T17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89">
                  <a:moveTo>
                    <a:pt x="52" y="85"/>
                  </a:moveTo>
                  <a:cubicBezTo>
                    <a:pt x="52" y="87"/>
                    <a:pt x="50" y="89"/>
                    <a:pt x="47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3"/>
                    <a:pt x="52" y="5"/>
                  </a:cubicBezTo>
                  <a:lnTo>
                    <a:pt x="52" y="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6384968" y="2784077"/>
              <a:ext cx="117630" cy="512083"/>
            </a:xfrm>
            <a:custGeom>
              <a:avLst/>
              <a:gdLst>
                <a:gd name="T0" fmla="*/ 23 w 23"/>
                <a:gd name="T1" fmla="*/ 110 h 114"/>
                <a:gd name="T2" fmla="*/ 19 w 23"/>
                <a:gd name="T3" fmla="*/ 114 h 114"/>
                <a:gd name="T4" fmla="*/ 5 w 23"/>
                <a:gd name="T5" fmla="*/ 114 h 114"/>
                <a:gd name="T6" fmla="*/ 0 w 23"/>
                <a:gd name="T7" fmla="*/ 110 h 114"/>
                <a:gd name="T8" fmla="*/ 0 w 23"/>
                <a:gd name="T9" fmla="*/ 5 h 114"/>
                <a:gd name="T10" fmla="*/ 5 w 23"/>
                <a:gd name="T11" fmla="*/ 0 h 114"/>
                <a:gd name="T12" fmla="*/ 19 w 23"/>
                <a:gd name="T13" fmla="*/ 0 h 114"/>
                <a:gd name="T14" fmla="*/ 23 w 23"/>
                <a:gd name="T15" fmla="*/ 5 h 114"/>
                <a:gd name="T16" fmla="*/ 23 w 23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4">
                  <a:moveTo>
                    <a:pt x="23" y="110"/>
                  </a:moveTo>
                  <a:cubicBezTo>
                    <a:pt x="23" y="112"/>
                    <a:pt x="21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6529524" y="2784077"/>
              <a:ext cx="121881" cy="512083"/>
            </a:xfrm>
            <a:custGeom>
              <a:avLst/>
              <a:gdLst>
                <a:gd name="T0" fmla="*/ 24 w 24"/>
                <a:gd name="T1" fmla="*/ 110 h 114"/>
                <a:gd name="T2" fmla="*/ 19 w 24"/>
                <a:gd name="T3" fmla="*/ 114 h 114"/>
                <a:gd name="T4" fmla="*/ 5 w 24"/>
                <a:gd name="T5" fmla="*/ 114 h 114"/>
                <a:gd name="T6" fmla="*/ 0 w 24"/>
                <a:gd name="T7" fmla="*/ 110 h 114"/>
                <a:gd name="T8" fmla="*/ 0 w 24"/>
                <a:gd name="T9" fmla="*/ 5 h 114"/>
                <a:gd name="T10" fmla="*/ 5 w 24"/>
                <a:gd name="T11" fmla="*/ 0 h 114"/>
                <a:gd name="T12" fmla="*/ 19 w 24"/>
                <a:gd name="T13" fmla="*/ 0 h 114"/>
                <a:gd name="T14" fmla="*/ 24 w 24"/>
                <a:gd name="T15" fmla="*/ 5 h 114"/>
                <a:gd name="T16" fmla="*/ 24 w 24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14">
                  <a:moveTo>
                    <a:pt x="24" y="110"/>
                  </a:moveTo>
                  <a:cubicBezTo>
                    <a:pt x="24" y="112"/>
                    <a:pt x="22" y="114"/>
                    <a:pt x="19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3" y="114"/>
                    <a:pt x="0" y="112"/>
                    <a:pt x="0" y="1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5"/>
                  </a:cubicBezTo>
                  <a:lnTo>
                    <a:pt x="24" y="1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6549366" y="2429462"/>
              <a:ext cx="209748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6277259" y="2429462"/>
              <a:ext cx="211166" cy="152509"/>
            </a:xfrm>
            <a:custGeom>
              <a:avLst/>
              <a:gdLst>
                <a:gd name="T0" fmla="*/ 36 w 41"/>
                <a:gd name="T1" fmla="*/ 34 h 34"/>
                <a:gd name="T2" fmla="*/ 41 w 41"/>
                <a:gd name="T3" fmla="*/ 20 h 34"/>
                <a:gd name="T4" fmla="*/ 20 w 41"/>
                <a:gd name="T5" fmla="*/ 0 h 34"/>
                <a:gd name="T6" fmla="*/ 0 w 41"/>
                <a:gd name="T7" fmla="*/ 20 h 34"/>
                <a:gd name="T8" fmla="*/ 5 w 41"/>
                <a:gd name="T9" fmla="*/ 34 h 34"/>
                <a:gd name="T10" fmla="*/ 36 w 4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4">
                  <a:moveTo>
                    <a:pt x="36" y="34"/>
                  </a:moveTo>
                  <a:cubicBezTo>
                    <a:pt x="39" y="31"/>
                    <a:pt x="41" y="26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"/>
                    <a:pt x="2" y="31"/>
                    <a:pt x="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6277259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6676915" y="2501377"/>
              <a:ext cx="82199" cy="364534"/>
            </a:xfrm>
            <a:custGeom>
              <a:avLst/>
              <a:gdLst>
                <a:gd name="T0" fmla="*/ 16 w 16"/>
                <a:gd name="T1" fmla="*/ 77 h 81"/>
                <a:gd name="T2" fmla="*/ 12 w 16"/>
                <a:gd name="T3" fmla="*/ 81 h 81"/>
                <a:gd name="T4" fmla="*/ 4 w 16"/>
                <a:gd name="T5" fmla="*/ 81 h 81"/>
                <a:gd name="T6" fmla="*/ 0 w 16"/>
                <a:gd name="T7" fmla="*/ 77 h 81"/>
                <a:gd name="T8" fmla="*/ 0 w 16"/>
                <a:gd name="T9" fmla="*/ 5 h 81"/>
                <a:gd name="T10" fmla="*/ 4 w 16"/>
                <a:gd name="T11" fmla="*/ 0 h 81"/>
                <a:gd name="T12" fmla="*/ 12 w 16"/>
                <a:gd name="T13" fmla="*/ 0 h 81"/>
                <a:gd name="T14" fmla="*/ 16 w 16"/>
                <a:gd name="T15" fmla="*/ 5 h 81"/>
                <a:gd name="T16" fmla="*/ 16 w 16"/>
                <a:gd name="T17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1">
                  <a:moveTo>
                    <a:pt x="16" y="77"/>
                  </a:moveTo>
                  <a:cubicBezTo>
                    <a:pt x="16" y="79"/>
                    <a:pt x="14" y="81"/>
                    <a:pt x="12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1"/>
                    <a:pt x="0" y="79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6333948" y="2429462"/>
              <a:ext cx="364226" cy="90514"/>
            </a:xfrm>
            <a:custGeom>
              <a:avLst/>
              <a:gdLst>
                <a:gd name="T0" fmla="*/ 62 w 71"/>
                <a:gd name="T1" fmla="*/ 0 h 20"/>
                <a:gd name="T2" fmla="*/ 51 w 71"/>
                <a:gd name="T3" fmla="*/ 0 h 20"/>
                <a:gd name="T4" fmla="*/ 36 w 71"/>
                <a:gd name="T5" fmla="*/ 3 h 20"/>
                <a:gd name="T6" fmla="*/ 21 w 71"/>
                <a:gd name="T7" fmla="*/ 0 h 20"/>
                <a:gd name="T8" fmla="*/ 10 w 71"/>
                <a:gd name="T9" fmla="*/ 0 h 20"/>
                <a:gd name="T10" fmla="*/ 0 w 71"/>
                <a:gd name="T11" fmla="*/ 9 h 20"/>
                <a:gd name="T12" fmla="*/ 0 w 71"/>
                <a:gd name="T13" fmla="*/ 10 h 20"/>
                <a:gd name="T14" fmla="*/ 10 w 71"/>
                <a:gd name="T15" fmla="*/ 20 h 20"/>
                <a:gd name="T16" fmla="*/ 62 w 71"/>
                <a:gd name="T17" fmla="*/ 20 h 20"/>
                <a:gd name="T18" fmla="*/ 71 w 71"/>
                <a:gd name="T19" fmla="*/ 10 h 20"/>
                <a:gd name="T20" fmla="*/ 71 w 71"/>
                <a:gd name="T21" fmla="*/ 9 h 20"/>
                <a:gd name="T22" fmla="*/ 62 w 71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0">
                  <a:moveTo>
                    <a:pt x="62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3" y="3"/>
                    <a:pt x="36" y="3"/>
                  </a:cubicBezTo>
                  <a:cubicBezTo>
                    <a:pt x="29" y="3"/>
                    <a:pt x="25" y="0"/>
                    <a:pt x="2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7" y="20"/>
                    <a:pt x="71" y="16"/>
                    <a:pt x="71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6406227" y="2205038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854978" y="3655733"/>
            <a:ext cx="5904136" cy="1091122"/>
            <a:chOff x="854978" y="3655733"/>
            <a:chExt cx="5904136" cy="1091122"/>
          </a:xfrm>
        </p:grpSpPr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988197" y="3655733"/>
              <a:ext cx="221086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1664211" y="3655733"/>
              <a:ext cx="221086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2345893" y="3655733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21"/>
            <p:cNvSpPr>
              <a:spLocks noChangeArrowheads="1"/>
            </p:cNvSpPr>
            <p:nvPr/>
          </p:nvSpPr>
          <p:spPr bwMode="auto">
            <a:xfrm>
              <a:off x="3021907" y="3655733"/>
              <a:ext cx="219669" cy="1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3697920" y="3655733"/>
              <a:ext cx="219669" cy="193426"/>
            </a:xfrm>
            <a:prstGeom prst="ellipse">
              <a:avLst/>
            </a:pr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39"/>
            <p:cNvSpPr>
              <a:spLocks noChangeArrowheads="1"/>
            </p:cNvSpPr>
            <p:nvPr/>
          </p:nvSpPr>
          <p:spPr bwMode="auto">
            <a:xfrm>
              <a:off x="4378185" y="3655733"/>
              <a:ext cx="215417" cy="193426"/>
            </a:xfrm>
            <a:prstGeom prst="ellipse">
              <a:avLst/>
            </a:pr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48"/>
            <p:cNvSpPr>
              <a:spLocks noChangeArrowheads="1"/>
            </p:cNvSpPr>
            <p:nvPr/>
          </p:nvSpPr>
          <p:spPr bwMode="auto">
            <a:xfrm>
              <a:off x="5054199" y="3655733"/>
              <a:ext cx="219669" cy="193426"/>
            </a:xfrm>
            <a:prstGeom prst="ellipse">
              <a:avLst/>
            </a:pr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57"/>
            <p:cNvSpPr>
              <a:spLocks noChangeArrowheads="1"/>
            </p:cNvSpPr>
            <p:nvPr/>
          </p:nvSpPr>
          <p:spPr bwMode="auto">
            <a:xfrm>
              <a:off x="5730213" y="3655733"/>
              <a:ext cx="219669" cy="193426"/>
            </a:xfrm>
            <a:prstGeom prst="ellipse">
              <a:avLst/>
            </a:pr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854978" y="3876437"/>
              <a:ext cx="5904136" cy="870418"/>
              <a:chOff x="854978" y="3876437"/>
              <a:chExt cx="5904136" cy="870418"/>
            </a:xfrm>
          </p:grpSpPr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968356" y="3893796"/>
                <a:ext cx="260768" cy="400491"/>
              </a:xfrm>
              <a:custGeom>
                <a:avLst/>
                <a:gdLst>
                  <a:gd name="T0" fmla="*/ 51 w 51"/>
                  <a:gd name="T1" fmla="*/ 84 h 89"/>
                  <a:gd name="T2" fmla="*/ 47 w 51"/>
                  <a:gd name="T3" fmla="*/ 89 h 89"/>
                  <a:gd name="T4" fmla="*/ 5 w 51"/>
                  <a:gd name="T5" fmla="*/ 89 h 89"/>
                  <a:gd name="T6" fmla="*/ 0 w 51"/>
                  <a:gd name="T7" fmla="*/ 84 h 89"/>
                  <a:gd name="T8" fmla="*/ 0 w 51"/>
                  <a:gd name="T9" fmla="*/ 5 h 89"/>
                  <a:gd name="T10" fmla="*/ 5 w 51"/>
                  <a:gd name="T11" fmla="*/ 0 h 89"/>
                  <a:gd name="T12" fmla="*/ 47 w 51"/>
                  <a:gd name="T13" fmla="*/ 0 h 89"/>
                  <a:gd name="T14" fmla="*/ 51 w 51"/>
                  <a:gd name="T15" fmla="*/ 5 h 89"/>
                  <a:gd name="T16" fmla="*/ 51 w 51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9">
                    <a:moveTo>
                      <a:pt x="51" y="84"/>
                    </a:moveTo>
                    <a:cubicBezTo>
                      <a:pt x="51" y="87"/>
                      <a:pt x="49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5"/>
                    </a:cubicBezTo>
                    <a:lnTo>
                      <a:pt x="51" y="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7"/>
              <p:cNvSpPr>
                <a:spLocks/>
              </p:cNvSpPr>
              <p:nvPr/>
            </p:nvSpPr>
            <p:spPr bwMode="auto">
              <a:xfrm>
                <a:off x="968356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1111495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9"/>
              <p:cNvSpPr>
                <a:spLocks/>
              </p:cNvSpPr>
              <p:nvPr/>
            </p:nvSpPr>
            <p:spPr bwMode="auto">
              <a:xfrm>
                <a:off x="1127084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90"/>
              <p:cNvSpPr>
                <a:spLocks/>
              </p:cNvSpPr>
              <p:nvPr/>
            </p:nvSpPr>
            <p:spPr bwMode="auto">
              <a:xfrm>
                <a:off x="854978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2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854978" y="3952072"/>
                <a:ext cx="87868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2"/>
              <p:cNvSpPr>
                <a:spLocks/>
              </p:cNvSpPr>
              <p:nvPr/>
            </p:nvSpPr>
            <p:spPr bwMode="auto">
              <a:xfrm>
                <a:off x="1254634" y="3952072"/>
                <a:ext cx="87868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3"/>
              <p:cNvSpPr>
                <a:spLocks/>
              </p:cNvSpPr>
              <p:nvPr/>
            </p:nvSpPr>
            <p:spPr bwMode="auto">
              <a:xfrm>
                <a:off x="917336" y="3876437"/>
                <a:ext cx="362808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6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0"/>
                      <a:pt x="42" y="3"/>
                      <a:pt x="36" y="3"/>
                    </a:cubicBezTo>
                    <a:cubicBezTo>
                      <a:pt x="29" y="3"/>
                      <a:pt x="24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5"/>
              <p:cNvSpPr>
                <a:spLocks/>
              </p:cNvSpPr>
              <p:nvPr/>
            </p:nvSpPr>
            <p:spPr bwMode="auto">
              <a:xfrm>
                <a:off x="1644370" y="3893796"/>
                <a:ext cx="266437" cy="400491"/>
              </a:xfrm>
              <a:custGeom>
                <a:avLst/>
                <a:gdLst>
                  <a:gd name="T0" fmla="*/ 52 w 52"/>
                  <a:gd name="T1" fmla="*/ 84 h 89"/>
                  <a:gd name="T2" fmla="*/ 47 w 52"/>
                  <a:gd name="T3" fmla="*/ 89 h 89"/>
                  <a:gd name="T4" fmla="*/ 5 w 52"/>
                  <a:gd name="T5" fmla="*/ 89 h 89"/>
                  <a:gd name="T6" fmla="*/ 0 w 52"/>
                  <a:gd name="T7" fmla="*/ 84 h 89"/>
                  <a:gd name="T8" fmla="*/ 0 w 52"/>
                  <a:gd name="T9" fmla="*/ 5 h 89"/>
                  <a:gd name="T10" fmla="*/ 5 w 52"/>
                  <a:gd name="T11" fmla="*/ 0 h 89"/>
                  <a:gd name="T12" fmla="*/ 47 w 52"/>
                  <a:gd name="T13" fmla="*/ 0 h 89"/>
                  <a:gd name="T14" fmla="*/ 52 w 52"/>
                  <a:gd name="T15" fmla="*/ 5 h 89"/>
                  <a:gd name="T16" fmla="*/ 52 w 52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89">
                    <a:moveTo>
                      <a:pt x="52" y="84"/>
                    </a:moveTo>
                    <a:cubicBezTo>
                      <a:pt x="52" y="87"/>
                      <a:pt x="49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2" y="2"/>
                      <a:pt x="52" y="5"/>
                    </a:cubicBezTo>
                    <a:lnTo>
                      <a:pt x="52" y="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1644370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87508" y="4234772"/>
                <a:ext cx="123299" cy="512083"/>
              </a:xfrm>
              <a:custGeom>
                <a:avLst/>
                <a:gdLst>
                  <a:gd name="T0" fmla="*/ 24 w 24"/>
                  <a:gd name="T1" fmla="*/ 109 h 114"/>
                  <a:gd name="T2" fmla="*/ 19 w 24"/>
                  <a:gd name="T3" fmla="*/ 114 h 114"/>
                  <a:gd name="T4" fmla="*/ 5 w 24"/>
                  <a:gd name="T5" fmla="*/ 114 h 114"/>
                  <a:gd name="T6" fmla="*/ 0 w 24"/>
                  <a:gd name="T7" fmla="*/ 109 h 114"/>
                  <a:gd name="T8" fmla="*/ 0 w 24"/>
                  <a:gd name="T9" fmla="*/ 5 h 114"/>
                  <a:gd name="T10" fmla="*/ 5 w 24"/>
                  <a:gd name="T11" fmla="*/ 0 h 114"/>
                  <a:gd name="T12" fmla="*/ 19 w 24"/>
                  <a:gd name="T13" fmla="*/ 0 h 114"/>
                  <a:gd name="T14" fmla="*/ 24 w 24"/>
                  <a:gd name="T15" fmla="*/ 5 h 114"/>
                  <a:gd name="T16" fmla="*/ 24 w 24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14">
                    <a:moveTo>
                      <a:pt x="24" y="109"/>
                    </a:moveTo>
                    <a:cubicBezTo>
                      <a:pt x="24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4" y="2"/>
                      <a:pt x="24" y="5"/>
                    </a:cubicBezTo>
                    <a:lnTo>
                      <a:pt x="24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807349" y="3876437"/>
                <a:ext cx="211166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536661" y="3876437"/>
                <a:ext cx="209748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536661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1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1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1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936317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593350" y="3876437"/>
                <a:ext cx="362808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6 w 71"/>
                  <a:gd name="T5" fmla="*/ 3 h 20"/>
                  <a:gd name="T6" fmla="*/ 21 w 71"/>
                  <a:gd name="T7" fmla="*/ 0 h 20"/>
                  <a:gd name="T8" fmla="*/ 10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10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8" y="0"/>
                      <a:pt x="43" y="3"/>
                      <a:pt x="36" y="3"/>
                    </a:cubicBezTo>
                    <a:cubicBezTo>
                      <a:pt x="29" y="3"/>
                      <a:pt x="25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2320383" y="3893796"/>
                <a:ext cx="266437" cy="400491"/>
              </a:xfrm>
              <a:custGeom>
                <a:avLst/>
                <a:gdLst>
                  <a:gd name="T0" fmla="*/ 52 w 52"/>
                  <a:gd name="T1" fmla="*/ 84 h 89"/>
                  <a:gd name="T2" fmla="*/ 47 w 52"/>
                  <a:gd name="T3" fmla="*/ 89 h 89"/>
                  <a:gd name="T4" fmla="*/ 5 w 52"/>
                  <a:gd name="T5" fmla="*/ 89 h 89"/>
                  <a:gd name="T6" fmla="*/ 0 w 52"/>
                  <a:gd name="T7" fmla="*/ 84 h 89"/>
                  <a:gd name="T8" fmla="*/ 0 w 52"/>
                  <a:gd name="T9" fmla="*/ 5 h 89"/>
                  <a:gd name="T10" fmla="*/ 5 w 52"/>
                  <a:gd name="T11" fmla="*/ 0 h 89"/>
                  <a:gd name="T12" fmla="*/ 47 w 52"/>
                  <a:gd name="T13" fmla="*/ 0 h 89"/>
                  <a:gd name="T14" fmla="*/ 52 w 52"/>
                  <a:gd name="T15" fmla="*/ 5 h 89"/>
                  <a:gd name="T16" fmla="*/ 52 w 52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89">
                    <a:moveTo>
                      <a:pt x="52" y="84"/>
                    </a:moveTo>
                    <a:cubicBezTo>
                      <a:pt x="52" y="87"/>
                      <a:pt x="50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0"/>
                      <a:pt x="52" y="2"/>
                      <a:pt x="52" y="5"/>
                    </a:cubicBezTo>
                    <a:lnTo>
                      <a:pt x="52" y="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320383" y="4234772"/>
                <a:ext cx="121881" cy="512083"/>
              </a:xfrm>
              <a:custGeom>
                <a:avLst/>
                <a:gdLst>
                  <a:gd name="T0" fmla="*/ 24 w 24"/>
                  <a:gd name="T1" fmla="*/ 109 h 114"/>
                  <a:gd name="T2" fmla="*/ 19 w 24"/>
                  <a:gd name="T3" fmla="*/ 114 h 114"/>
                  <a:gd name="T4" fmla="*/ 5 w 24"/>
                  <a:gd name="T5" fmla="*/ 114 h 114"/>
                  <a:gd name="T6" fmla="*/ 0 w 24"/>
                  <a:gd name="T7" fmla="*/ 109 h 114"/>
                  <a:gd name="T8" fmla="*/ 0 w 24"/>
                  <a:gd name="T9" fmla="*/ 5 h 114"/>
                  <a:gd name="T10" fmla="*/ 5 w 24"/>
                  <a:gd name="T11" fmla="*/ 0 h 114"/>
                  <a:gd name="T12" fmla="*/ 19 w 24"/>
                  <a:gd name="T13" fmla="*/ 0 h 114"/>
                  <a:gd name="T14" fmla="*/ 24 w 24"/>
                  <a:gd name="T15" fmla="*/ 5 h 114"/>
                  <a:gd name="T16" fmla="*/ 24 w 24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14">
                    <a:moveTo>
                      <a:pt x="24" y="109"/>
                    </a:moveTo>
                    <a:cubicBezTo>
                      <a:pt x="24" y="112"/>
                      <a:pt x="22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3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4" y="2"/>
                      <a:pt x="24" y="5"/>
                    </a:cubicBezTo>
                    <a:lnTo>
                      <a:pt x="24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469191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4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4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2483364" y="3876437"/>
                <a:ext cx="209748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1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2212674" y="3876437"/>
                <a:ext cx="209748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1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9"/>
              <p:cNvSpPr>
                <a:spLocks/>
              </p:cNvSpPr>
              <p:nvPr/>
            </p:nvSpPr>
            <p:spPr bwMode="auto">
              <a:xfrm>
                <a:off x="2212674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5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5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0"/>
              <p:cNvSpPr>
                <a:spLocks/>
              </p:cNvSpPr>
              <p:nvPr/>
            </p:nvSpPr>
            <p:spPr bwMode="auto">
              <a:xfrm>
                <a:off x="2612330" y="3952072"/>
                <a:ext cx="80782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5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5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1"/>
              <p:cNvSpPr>
                <a:spLocks/>
              </p:cNvSpPr>
              <p:nvPr/>
            </p:nvSpPr>
            <p:spPr bwMode="auto">
              <a:xfrm>
                <a:off x="2273615" y="3876437"/>
                <a:ext cx="364226" cy="89274"/>
              </a:xfrm>
              <a:custGeom>
                <a:avLst/>
                <a:gdLst>
                  <a:gd name="T0" fmla="*/ 61 w 71"/>
                  <a:gd name="T1" fmla="*/ 0 h 20"/>
                  <a:gd name="T2" fmla="*/ 50 w 71"/>
                  <a:gd name="T3" fmla="*/ 0 h 20"/>
                  <a:gd name="T4" fmla="*/ 35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1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1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2" y="3"/>
                      <a:pt x="35" y="3"/>
                    </a:cubicBezTo>
                    <a:cubicBezTo>
                      <a:pt x="28" y="3"/>
                      <a:pt x="24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3"/>
              <p:cNvSpPr>
                <a:spLocks/>
              </p:cNvSpPr>
              <p:nvPr/>
            </p:nvSpPr>
            <p:spPr bwMode="auto">
              <a:xfrm>
                <a:off x="3000648" y="3893796"/>
                <a:ext cx="262186" cy="400491"/>
              </a:xfrm>
              <a:custGeom>
                <a:avLst/>
                <a:gdLst>
                  <a:gd name="T0" fmla="*/ 51 w 51"/>
                  <a:gd name="T1" fmla="*/ 84 h 89"/>
                  <a:gd name="T2" fmla="*/ 47 w 51"/>
                  <a:gd name="T3" fmla="*/ 89 h 89"/>
                  <a:gd name="T4" fmla="*/ 4 w 51"/>
                  <a:gd name="T5" fmla="*/ 89 h 89"/>
                  <a:gd name="T6" fmla="*/ 0 w 51"/>
                  <a:gd name="T7" fmla="*/ 84 h 89"/>
                  <a:gd name="T8" fmla="*/ 0 w 51"/>
                  <a:gd name="T9" fmla="*/ 5 h 89"/>
                  <a:gd name="T10" fmla="*/ 4 w 51"/>
                  <a:gd name="T11" fmla="*/ 0 h 89"/>
                  <a:gd name="T12" fmla="*/ 47 w 51"/>
                  <a:gd name="T13" fmla="*/ 0 h 89"/>
                  <a:gd name="T14" fmla="*/ 51 w 51"/>
                  <a:gd name="T15" fmla="*/ 5 h 89"/>
                  <a:gd name="T16" fmla="*/ 51 w 51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9">
                    <a:moveTo>
                      <a:pt x="51" y="84"/>
                    </a:moveTo>
                    <a:cubicBezTo>
                      <a:pt x="51" y="87"/>
                      <a:pt x="49" y="89"/>
                      <a:pt x="47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5"/>
                    </a:cubicBezTo>
                    <a:lnTo>
                      <a:pt x="51" y="8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14"/>
              <p:cNvSpPr>
                <a:spLocks/>
              </p:cNvSpPr>
              <p:nvPr/>
            </p:nvSpPr>
            <p:spPr bwMode="auto">
              <a:xfrm>
                <a:off x="3000648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4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4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15"/>
              <p:cNvSpPr>
                <a:spLocks/>
              </p:cNvSpPr>
              <p:nvPr/>
            </p:nvSpPr>
            <p:spPr bwMode="auto">
              <a:xfrm>
                <a:off x="3143788" y="4234772"/>
                <a:ext cx="119046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6"/>
              <p:cNvSpPr>
                <a:spLocks/>
              </p:cNvSpPr>
              <p:nvPr/>
            </p:nvSpPr>
            <p:spPr bwMode="auto">
              <a:xfrm>
                <a:off x="3159377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2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17"/>
              <p:cNvSpPr>
                <a:spLocks/>
              </p:cNvSpPr>
              <p:nvPr/>
            </p:nvSpPr>
            <p:spPr bwMode="auto">
              <a:xfrm>
                <a:off x="2888688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18"/>
              <p:cNvSpPr>
                <a:spLocks/>
              </p:cNvSpPr>
              <p:nvPr/>
            </p:nvSpPr>
            <p:spPr bwMode="auto">
              <a:xfrm>
                <a:off x="2888688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9"/>
              <p:cNvSpPr>
                <a:spLocks/>
              </p:cNvSpPr>
              <p:nvPr/>
            </p:nvSpPr>
            <p:spPr bwMode="auto">
              <a:xfrm>
                <a:off x="3288344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0"/>
              <p:cNvSpPr>
                <a:spLocks/>
              </p:cNvSpPr>
              <p:nvPr/>
            </p:nvSpPr>
            <p:spPr bwMode="auto">
              <a:xfrm>
                <a:off x="2949628" y="3876437"/>
                <a:ext cx="364226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5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0"/>
                      <a:pt x="42" y="3"/>
                      <a:pt x="35" y="3"/>
                    </a:cubicBezTo>
                    <a:cubicBezTo>
                      <a:pt x="29" y="3"/>
                      <a:pt x="24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2"/>
              <p:cNvSpPr>
                <a:spLocks/>
              </p:cNvSpPr>
              <p:nvPr/>
            </p:nvSpPr>
            <p:spPr bwMode="auto">
              <a:xfrm>
                <a:off x="3676662" y="3893796"/>
                <a:ext cx="260768" cy="400491"/>
              </a:xfrm>
              <a:custGeom>
                <a:avLst/>
                <a:gdLst>
                  <a:gd name="T0" fmla="*/ 51 w 51"/>
                  <a:gd name="T1" fmla="*/ 84 h 89"/>
                  <a:gd name="T2" fmla="*/ 47 w 51"/>
                  <a:gd name="T3" fmla="*/ 89 h 89"/>
                  <a:gd name="T4" fmla="*/ 5 w 51"/>
                  <a:gd name="T5" fmla="*/ 89 h 89"/>
                  <a:gd name="T6" fmla="*/ 0 w 51"/>
                  <a:gd name="T7" fmla="*/ 84 h 89"/>
                  <a:gd name="T8" fmla="*/ 0 w 51"/>
                  <a:gd name="T9" fmla="*/ 5 h 89"/>
                  <a:gd name="T10" fmla="*/ 5 w 51"/>
                  <a:gd name="T11" fmla="*/ 0 h 89"/>
                  <a:gd name="T12" fmla="*/ 47 w 51"/>
                  <a:gd name="T13" fmla="*/ 0 h 89"/>
                  <a:gd name="T14" fmla="*/ 51 w 51"/>
                  <a:gd name="T15" fmla="*/ 5 h 89"/>
                  <a:gd name="T16" fmla="*/ 51 w 51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9">
                    <a:moveTo>
                      <a:pt x="51" y="84"/>
                    </a:moveTo>
                    <a:cubicBezTo>
                      <a:pt x="51" y="87"/>
                      <a:pt x="49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5"/>
                    </a:cubicBez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3"/>
              <p:cNvSpPr>
                <a:spLocks/>
              </p:cNvSpPr>
              <p:nvPr/>
            </p:nvSpPr>
            <p:spPr bwMode="auto">
              <a:xfrm>
                <a:off x="3676662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4"/>
              <p:cNvSpPr>
                <a:spLocks/>
              </p:cNvSpPr>
              <p:nvPr/>
            </p:nvSpPr>
            <p:spPr bwMode="auto">
              <a:xfrm>
                <a:off x="3819801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25"/>
              <p:cNvSpPr>
                <a:spLocks/>
              </p:cNvSpPr>
              <p:nvPr/>
            </p:nvSpPr>
            <p:spPr bwMode="auto">
              <a:xfrm>
                <a:off x="3841059" y="3876437"/>
                <a:ext cx="209749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6"/>
              <p:cNvSpPr>
                <a:spLocks/>
              </p:cNvSpPr>
              <p:nvPr/>
            </p:nvSpPr>
            <p:spPr bwMode="auto">
              <a:xfrm>
                <a:off x="3564701" y="3876437"/>
                <a:ext cx="214001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3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27"/>
              <p:cNvSpPr>
                <a:spLocks/>
              </p:cNvSpPr>
              <p:nvPr/>
            </p:nvSpPr>
            <p:spPr bwMode="auto">
              <a:xfrm>
                <a:off x="3564701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3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8"/>
              <p:cNvSpPr>
                <a:spLocks/>
              </p:cNvSpPr>
              <p:nvPr/>
            </p:nvSpPr>
            <p:spPr bwMode="auto">
              <a:xfrm>
                <a:off x="3968609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1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1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1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9"/>
              <p:cNvSpPr>
                <a:spLocks/>
              </p:cNvSpPr>
              <p:nvPr/>
            </p:nvSpPr>
            <p:spPr bwMode="auto">
              <a:xfrm>
                <a:off x="3625642" y="3876437"/>
                <a:ext cx="364226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6 w 71"/>
                  <a:gd name="T5" fmla="*/ 3 h 20"/>
                  <a:gd name="T6" fmla="*/ 20 w 71"/>
                  <a:gd name="T7" fmla="*/ 0 h 20"/>
                  <a:gd name="T8" fmla="*/ 10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10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0"/>
                      <a:pt x="42" y="3"/>
                      <a:pt x="36" y="3"/>
                    </a:cubicBezTo>
                    <a:cubicBezTo>
                      <a:pt x="29" y="3"/>
                      <a:pt x="25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31"/>
              <p:cNvSpPr>
                <a:spLocks/>
              </p:cNvSpPr>
              <p:nvPr/>
            </p:nvSpPr>
            <p:spPr bwMode="auto">
              <a:xfrm>
                <a:off x="4352675" y="3893796"/>
                <a:ext cx="266437" cy="400491"/>
              </a:xfrm>
              <a:custGeom>
                <a:avLst/>
                <a:gdLst>
                  <a:gd name="T0" fmla="*/ 52 w 52"/>
                  <a:gd name="T1" fmla="*/ 84 h 89"/>
                  <a:gd name="T2" fmla="*/ 47 w 52"/>
                  <a:gd name="T3" fmla="*/ 89 h 89"/>
                  <a:gd name="T4" fmla="*/ 5 w 52"/>
                  <a:gd name="T5" fmla="*/ 89 h 89"/>
                  <a:gd name="T6" fmla="*/ 0 w 52"/>
                  <a:gd name="T7" fmla="*/ 84 h 89"/>
                  <a:gd name="T8" fmla="*/ 0 w 52"/>
                  <a:gd name="T9" fmla="*/ 5 h 89"/>
                  <a:gd name="T10" fmla="*/ 5 w 52"/>
                  <a:gd name="T11" fmla="*/ 0 h 89"/>
                  <a:gd name="T12" fmla="*/ 47 w 52"/>
                  <a:gd name="T13" fmla="*/ 0 h 89"/>
                  <a:gd name="T14" fmla="*/ 52 w 52"/>
                  <a:gd name="T15" fmla="*/ 5 h 89"/>
                  <a:gd name="T16" fmla="*/ 52 w 52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89">
                    <a:moveTo>
                      <a:pt x="52" y="84"/>
                    </a:moveTo>
                    <a:cubicBezTo>
                      <a:pt x="52" y="87"/>
                      <a:pt x="50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0"/>
                      <a:pt x="52" y="2"/>
                      <a:pt x="52" y="5"/>
                    </a:cubicBezTo>
                    <a:lnTo>
                      <a:pt x="52" y="84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32"/>
              <p:cNvSpPr>
                <a:spLocks/>
              </p:cNvSpPr>
              <p:nvPr/>
            </p:nvSpPr>
            <p:spPr bwMode="auto">
              <a:xfrm>
                <a:off x="4352675" y="4234772"/>
                <a:ext cx="123299" cy="512083"/>
              </a:xfrm>
              <a:custGeom>
                <a:avLst/>
                <a:gdLst>
                  <a:gd name="T0" fmla="*/ 24 w 24"/>
                  <a:gd name="T1" fmla="*/ 109 h 114"/>
                  <a:gd name="T2" fmla="*/ 19 w 24"/>
                  <a:gd name="T3" fmla="*/ 114 h 114"/>
                  <a:gd name="T4" fmla="*/ 5 w 24"/>
                  <a:gd name="T5" fmla="*/ 114 h 114"/>
                  <a:gd name="T6" fmla="*/ 0 w 24"/>
                  <a:gd name="T7" fmla="*/ 109 h 114"/>
                  <a:gd name="T8" fmla="*/ 0 w 24"/>
                  <a:gd name="T9" fmla="*/ 5 h 114"/>
                  <a:gd name="T10" fmla="*/ 5 w 24"/>
                  <a:gd name="T11" fmla="*/ 0 h 114"/>
                  <a:gd name="T12" fmla="*/ 19 w 24"/>
                  <a:gd name="T13" fmla="*/ 0 h 114"/>
                  <a:gd name="T14" fmla="*/ 24 w 24"/>
                  <a:gd name="T15" fmla="*/ 5 h 114"/>
                  <a:gd name="T16" fmla="*/ 24 w 24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14">
                    <a:moveTo>
                      <a:pt x="24" y="109"/>
                    </a:moveTo>
                    <a:cubicBezTo>
                      <a:pt x="24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4" y="2"/>
                      <a:pt x="24" y="5"/>
                    </a:cubicBezTo>
                    <a:lnTo>
                      <a:pt x="24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3"/>
              <p:cNvSpPr>
                <a:spLocks/>
              </p:cNvSpPr>
              <p:nvPr/>
            </p:nvSpPr>
            <p:spPr bwMode="auto">
              <a:xfrm>
                <a:off x="4501484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4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4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34"/>
              <p:cNvSpPr>
                <a:spLocks/>
              </p:cNvSpPr>
              <p:nvPr/>
            </p:nvSpPr>
            <p:spPr bwMode="auto">
              <a:xfrm>
                <a:off x="4517073" y="3876437"/>
                <a:ext cx="209749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1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35"/>
              <p:cNvSpPr>
                <a:spLocks/>
              </p:cNvSpPr>
              <p:nvPr/>
            </p:nvSpPr>
            <p:spPr bwMode="auto">
              <a:xfrm>
                <a:off x="4244966" y="3876437"/>
                <a:ext cx="209749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36"/>
              <p:cNvSpPr>
                <a:spLocks/>
              </p:cNvSpPr>
              <p:nvPr/>
            </p:nvSpPr>
            <p:spPr bwMode="auto">
              <a:xfrm>
                <a:off x="4244966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37"/>
              <p:cNvSpPr>
                <a:spLocks/>
              </p:cNvSpPr>
              <p:nvPr/>
            </p:nvSpPr>
            <p:spPr bwMode="auto">
              <a:xfrm>
                <a:off x="4644622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4307324" y="3876437"/>
                <a:ext cx="362808" cy="89274"/>
              </a:xfrm>
              <a:custGeom>
                <a:avLst/>
                <a:gdLst>
                  <a:gd name="T0" fmla="*/ 61 w 71"/>
                  <a:gd name="T1" fmla="*/ 0 h 20"/>
                  <a:gd name="T2" fmla="*/ 50 w 71"/>
                  <a:gd name="T3" fmla="*/ 0 h 20"/>
                  <a:gd name="T4" fmla="*/ 35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1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1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1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2" y="3"/>
                      <a:pt x="35" y="3"/>
                    </a:cubicBezTo>
                    <a:cubicBezTo>
                      <a:pt x="28" y="3"/>
                      <a:pt x="24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6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6" y="0"/>
                      <a:pt x="61" y="0"/>
                    </a:cubicBez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5034358" y="3893796"/>
                <a:ext cx="260768" cy="400491"/>
              </a:xfrm>
              <a:custGeom>
                <a:avLst/>
                <a:gdLst>
                  <a:gd name="T0" fmla="*/ 51 w 51"/>
                  <a:gd name="T1" fmla="*/ 84 h 89"/>
                  <a:gd name="T2" fmla="*/ 46 w 51"/>
                  <a:gd name="T3" fmla="*/ 89 h 89"/>
                  <a:gd name="T4" fmla="*/ 4 w 51"/>
                  <a:gd name="T5" fmla="*/ 89 h 89"/>
                  <a:gd name="T6" fmla="*/ 0 w 51"/>
                  <a:gd name="T7" fmla="*/ 84 h 89"/>
                  <a:gd name="T8" fmla="*/ 0 w 51"/>
                  <a:gd name="T9" fmla="*/ 5 h 89"/>
                  <a:gd name="T10" fmla="*/ 4 w 51"/>
                  <a:gd name="T11" fmla="*/ 0 h 89"/>
                  <a:gd name="T12" fmla="*/ 46 w 51"/>
                  <a:gd name="T13" fmla="*/ 0 h 89"/>
                  <a:gd name="T14" fmla="*/ 51 w 51"/>
                  <a:gd name="T15" fmla="*/ 5 h 89"/>
                  <a:gd name="T16" fmla="*/ 51 w 51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9">
                    <a:moveTo>
                      <a:pt x="51" y="84"/>
                    </a:moveTo>
                    <a:cubicBezTo>
                      <a:pt x="51" y="87"/>
                      <a:pt x="49" y="89"/>
                      <a:pt x="46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1" y="2"/>
                      <a:pt x="51" y="5"/>
                    </a:cubicBez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5034358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4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4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5177497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5193087" y="3876437"/>
                <a:ext cx="214001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4920981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39" y="31"/>
                      <a:pt x="42" y="26"/>
                      <a:pt x="42" y="21"/>
                    </a:cubicBezTo>
                    <a:cubicBezTo>
                      <a:pt x="42" y="10"/>
                      <a:pt x="32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4920981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4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5320637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47"/>
              <p:cNvSpPr>
                <a:spLocks/>
              </p:cNvSpPr>
              <p:nvPr/>
            </p:nvSpPr>
            <p:spPr bwMode="auto">
              <a:xfrm>
                <a:off x="4981921" y="3876437"/>
                <a:ext cx="364226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5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0"/>
                      <a:pt x="42" y="3"/>
                      <a:pt x="35" y="3"/>
                    </a:cubicBezTo>
                    <a:cubicBezTo>
                      <a:pt x="28" y="3"/>
                      <a:pt x="24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9"/>
              <p:cNvSpPr>
                <a:spLocks/>
              </p:cNvSpPr>
              <p:nvPr/>
            </p:nvSpPr>
            <p:spPr bwMode="auto">
              <a:xfrm>
                <a:off x="5708955" y="3893796"/>
                <a:ext cx="262186" cy="400491"/>
              </a:xfrm>
              <a:custGeom>
                <a:avLst/>
                <a:gdLst>
                  <a:gd name="T0" fmla="*/ 51 w 51"/>
                  <a:gd name="T1" fmla="*/ 84 h 89"/>
                  <a:gd name="T2" fmla="*/ 47 w 51"/>
                  <a:gd name="T3" fmla="*/ 89 h 89"/>
                  <a:gd name="T4" fmla="*/ 5 w 51"/>
                  <a:gd name="T5" fmla="*/ 89 h 89"/>
                  <a:gd name="T6" fmla="*/ 0 w 51"/>
                  <a:gd name="T7" fmla="*/ 84 h 89"/>
                  <a:gd name="T8" fmla="*/ 0 w 51"/>
                  <a:gd name="T9" fmla="*/ 5 h 89"/>
                  <a:gd name="T10" fmla="*/ 5 w 51"/>
                  <a:gd name="T11" fmla="*/ 0 h 89"/>
                  <a:gd name="T12" fmla="*/ 47 w 51"/>
                  <a:gd name="T13" fmla="*/ 0 h 89"/>
                  <a:gd name="T14" fmla="*/ 51 w 51"/>
                  <a:gd name="T15" fmla="*/ 5 h 89"/>
                  <a:gd name="T16" fmla="*/ 51 w 51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9">
                    <a:moveTo>
                      <a:pt x="51" y="84"/>
                    </a:moveTo>
                    <a:cubicBezTo>
                      <a:pt x="51" y="87"/>
                      <a:pt x="49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5"/>
                    </a:cubicBez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50"/>
              <p:cNvSpPr>
                <a:spLocks/>
              </p:cNvSpPr>
              <p:nvPr/>
            </p:nvSpPr>
            <p:spPr bwMode="auto">
              <a:xfrm>
                <a:off x="5708955" y="4234772"/>
                <a:ext cx="119046" cy="512083"/>
              </a:xfrm>
              <a:custGeom>
                <a:avLst/>
                <a:gdLst>
                  <a:gd name="T0" fmla="*/ 23 w 23"/>
                  <a:gd name="T1" fmla="*/ 109 h 114"/>
                  <a:gd name="T2" fmla="*/ 18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8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8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1"/>
              <p:cNvSpPr>
                <a:spLocks/>
              </p:cNvSpPr>
              <p:nvPr/>
            </p:nvSpPr>
            <p:spPr bwMode="auto">
              <a:xfrm>
                <a:off x="5853511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2"/>
              <p:cNvSpPr>
                <a:spLocks/>
              </p:cNvSpPr>
              <p:nvPr/>
            </p:nvSpPr>
            <p:spPr bwMode="auto">
              <a:xfrm>
                <a:off x="5867683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3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53"/>
              <p:cNvSpPr>
                <a:spLocks/>
              </p:cNvSpPr>
              <p:nvPr/>
            </p:nvSpPr>
            <p:spPr bwMode="auto">
              <a:xfrm>
                <a:off x="5596994" y="3876437"/>
                <a:ext cx="215417" cy="156229"/>
              </a:xfrm>
              <a:custGeom>
                <a:avLst/>
                <a:gdLst>
                  <a:gd name="T0" fmla="*/ 36 w 42"/>
                  <a:gd name="T1" fmla="*/ 35 h 35"/>
                  <a:gd name="T2" fmla="*/ 42 w 42"/>
                  <a:gd name="T3" fmla="*/ 21 h 35"/>
                  <a:gd name="T4" fmla="*/ 21 w 42"/>
                  <a:gd name="T5" fmla="*/ 0 h 35"/>
                  <a:gd name="T6" fmla="*/ 0 w 42"/>
                  <a:gd name="T7" fmla="*/ 21 h 35"/>
                  <a:gd name="T8" fmla="*/ 6 w 42"/>
                  <a:gd name="T9" fmla="*/ 35 h 35"/>
                  <a:gd name="T10" fmla="*/ 36 w 4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5">
                    <a:moveTo>
                      <a:pt x="36" y="35"/>
                    </a:moveTo>
                    <a:cubicBezTo>
                      <a:pt x="40" y="31"/>
                      <a:pt x="42" y="26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6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54"/>
              <p:cNvSpPr>
                <a:spLocks/>
              </p:cNvSpPr>
              <p:nvPr/>
            </p:nvSpPr>
            <p:spPr bwMode="auto">
              <a:xfrm>
                <a:off x="5596994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55"/>
              <p:cNvSpPr>
                <a:spLocks/>
              </p:cNvSpPr>
              <p:nvPr/>
            </p:nvSpPr>
            <p:spPr bwMode="auto">
              <a:xfrm>
                <a:off x="5996650" y="3952072"/>
                <a:ext cx="86451" cy="364534"/>
              </a:xfrm>
              <a:custGeom>
                <a:avLst/>
                <a:gdLst>
                  <a:gd name="T0" fmla="*/ 17 w 17"/>
                  <a:gd name="T1" fmla="*/ 76 h 81"/>
                  <a:gd name="T2" fmla="*/ 12 w 17"/>
                  <a:gd name="T3" fmla="*/ 81 h 81"/>
                  <a:gd name="T4" fmla="*/ 5 w 17"/>
                  <a:gd name="T5" fmla="*/ 81 h 81"/>
                  <a:gd name="T6" fmla="*/ 0 w 17"/>
                  <a:gd name="T7" fmla="*/ 76 h 81"/>
                  <a:gd name="T8" fmla="*/ 0 w 17"/>
                  <a:gd name="T9" fmla="*/ 5 h 81"/>
                  <a:gd name="T10" fmla="*/ 5 w 17"/>
                  <a:gd name="T11" fmla="*/ 0 h 81"/>
                  <a:gd name="T12" fmla="*/ 12 w 17"/>
                  <a:gd name="T13" fmla="*/ 0 h 81"/>
                  <a:gd name="T14" fmla="*/ 17 w 17"/>
                  <a:gd name="T15" fmla="*/ 5 h 81"/>
                  <a:gd name="T16" fmla="*/ 17 w 1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1">
                    <a:moveTo>
                      <a:pt x="17" y="76"/>
                    </a:moveTo>
                    <a:cubicBezTo>
                      <a:pt x="17" y="79"/>
                      <a:pt x="15" y="81"/>
                      <a:pt x="1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2"/>
                      <a:pt x="17" y="5"/>
                    </a:cubicBezTo>
                    <a:lnTo>
                      <a:pt x="17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56"/>
              <p:cNvSpPr>
                <a:spLocks/>
              </p:cNvSpPr>
              <p:nvPr/>
            </p:nvSpPr>
            <p:spPr bwMode="auto">
              <a:xfrm>
                <a:off x="5657935" y="3876437"/>
                <a:ext cx="364226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6 w 71"/>
                  <a:gd name="T5" fmla="*/ 3 h 20"/>
                  <a:gd name="T6" fmla="*/ 20 w 71"/>
                  <a:gd name="T7" fmla="*/ 0 h 20"/>
                  <a:gd name="T8" fmla="*/ 9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9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0"/>
                      <a:pt x="42" y="3"/>
                      <a:pt x="36" y="3"/>
                    </a:cubicBezTo>
                    <a:cubicBezTo>
                      <a:pt x="29" y="3"/>
                      <a:pt x="25" y="0"/>
                      <a:pt x="2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58"/>
              <p:cNvSpPr>
                <a:spLocks/>
              </p:cNvSpPr>
              <p:nvPr/>
            </p:nvSpPr>
            <p:spPr bwMode="auto">
              <a:xfrm>
                <a:off x="6384968" y="3893796"/>
                <a:ext cx="266437" cy="400491"/>
              </a:xfrm>
              <a:custGeom>
                <a:avLst/>
                <a:gdLst>
                  <a:gd name="T0" fmla="*/ 52 w 52"/>
                  <a:gd name="T1" fmla="*/ 84 h 89"/>
                  <a:gd name="T2" fmla="*/ 47 w 52"/>
                  <a:gd name="T3" fmla="*/ 89 h 89"/>
                  <a:gd name="T4" fmla="*/ 5 w 52"/>
                  <a:gd name="T5" fmla="*/ 89 h 89"/>
                  <a:gd name="T6" fmla="*/ 0 w 52"/>
                  <a:gd name="T7" fmla="*/ 84 h 89"/>
                  <a:gd name="T8" fmla="*/ 0 w 52"/>
                  <a:gd name="T9" fmla="*/ 5 h 89"/>
                  <a:gd name="T10" fmla="*/ 5 w 52"/>
                  <a:gd name="T11" fmla="*/ 0 h 89"/>
                  <a:gd name="T12" fmla="*/ 47 w 52"/>
                  <a:gd name="T13" fmla="*/ 0 h 89"/>
                  <a:gd name="T14" fmla="*/ 52 w 52"/>
                  <a:gd name="T15" fmla="*/ 5 h 89"/>
                  <a:gd name="T16" fmla="*/ 52 w 52"/>
                  <a:gd name="T17" fmla="*/ 8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89">
                    <a:moveTo>
                      <a:pt x="52" y="84"/>
                    </a:moveTo>
                    <a:cubicBezTo>
                      <a:pt x="52" y="87"/>
                      <a:pt x="50" y="89"/>
                      <a:pt x="47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2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0"/>
                      <a:pt x="52" y="2"/>
                      <a:pt x="52" y="5"/>
                    </a:cubicBezTo>
                    <a:lnTo>
                      <a:pt x="52" y="84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59"/>
              <p:cNvSpPr>
                <a:spLocks/>
              </p:cNvSpPr>
              <p:nvPr/>
            </p:nvSpPr>
            <p:spPr bwMode="auto">
              <a:xfrm>
                <a:off x="6384968" y="4234772"/>
                <a:ext cx="117630" cy="512083"/>
              </a:xfrm>
              <a:custGeom>
                <a:avLst/>
                <a:gdLst>
                  <a:gd name="T0" fmla="*/ 23 w 23"/>
                  <a:gd name="T1" fmla="*/ 109 h 114"/>
                  <a:gd name="T2" fmla="*/ 19 w 23"/>
                  <a:gd name="T3" fmla="*/ 114 h 114"/>
                  <a:gd name="T4" fmla="*/ 5 w 23"/>
                  <a:gd name="T5" fmla="*/ 114 h 114"/>
                  <a:gd name="T6" fmla="*/ 0 w 23"/>
                  <a:gd name="T7" fmla="*/ 109 h 114"/>
                  <a:gd name="T8" fmla="*/ 0 w 23"/>
                  <a:gd name="T9" fmla="*/ 5 h 114"/>
                  <a:gd name="T10" fmla="*/ 5 w 23"/>
                  <a:gd name="T11" fmla="*/ 0 h 114"/>
                  <a:gd name="T12" fmla="*/ 19 w 23"/>
                  <a:gd name="T13" fmla="*/ 0 h 114"/>
                  <a:gd name="T14" fmla="*/ 23 w 23"/>
                  <a:gd name="T15" fmla="*/ 5 h 114"/>
                  <a:gd name="T16" fmla="*/ 23 w 23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14">
                    <a:moveTo>
                      <a:pt x="23" y="109"/>
                    </a:moveTo>
                    <a:cubicBezTo>
                      <a:pt x="23" y="112"/>
                      <a:pt x="21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2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5"/>
                    </a:cubicBezTo>
                    <a:lnTo>
                      <a:pt x="23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60"/>
              <p:cNvSpPr>
                <a:spLocks/>
              </p:cNvSpPr>
              <p:nvPr/>
            </p:nvSpPr>
            <p:spPr bwMode="auto">
              <a:xfrm>
                <a:off x="6529524" y="4234772"/>
                <a:ext cx="121881" cy="512083"/>
              </a:xfrm>
              <a:custGeom>
                <a:avLst/>
                <a:gdLst>
                  <a:gd name="T0" fmla="*/ 24 w 24"/>
                  <a:gd name="T1" fmla="*/ 109 h 114"/>
                  <a:gd name="T2" fmla="*/ 19 w 24"/>
                  <a:gd name="T3" fmla="*/ 114 h 114"/>
                  <a:gd name="T4" fmla="*/ 5 w 24"/>
                  <a:gd name="T5" fmla="*/ 114 h 114"/>
                  <a:gd name="T6" fmla="*/ 0 w 24"/>
                  <a:gd name="T7" fmla="*/ 109 h 114"/>
                  <a:gd name="T8" fmla="*/ 0 w 24"/>
                  <a:gd name="T9" fmla="*/ 5 h 114"/>
                  <a:gd name="T10" fmla="*/ 5 w 24"/>
                  <a:gd name="T11" fmla="*/ 0 h 114"/>
                  <a:gd name="T12" fmla="*/ 19 w 24"/>
                  <a:gd name="T13" fmla="*/ 0 h 114"/>
                  <a:gd name="T14" fmla="*/ 24 w 24"/>
                  <a:gd name="T15" fmla="*/ 5 h 114"/>
                  <a:gd name="T16" fmla="*/ 24 w 24"/>
                  <a:gd name="T17" fmla="*/ 10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14">
                    <a:moveTo>
                      <a:pt x="24" y="109"/>
                    </a:moveTo>
                    <a:cubicBezTo>
                      <a:pt x="24" y="112"/>
                      <a:pt x="22" y="114"/>
                      <a:pt x="19" y="114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3" y="114"/>
                      <a:pt x="0" y="112"/>
                      <a:pt x="0" y="10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4" y="2"/>
                      <a:pt x="24" y="5"/>
                    </a:cubicBezTo>
                    <a:lnTo>
                      <a:pt x="24" y="109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61"/>
              <p:cNvSpPr>
                <a:spLocks/>
              </p:cNvSpPr>
              <p:nvPr/>
            </p:nvSpPr>
            <p:spPr bwMode="auto">
              <a:xfrm>
                <a:off x="6549365" y="3876437"/>
                <a:ext cx="209749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62"/>
              <p:cNvSpPr>
                <a:spLocks/>
              </p:cNvSpPr>
              <p:nvPr/>
            </p:nvSpPr>
            <p:spPr bwMode="auto">
              <a:xfrm>
                <a:off x="6277259" y="3876437"/>
                <a:ext cx="211166" cy="156229"/>
              </a:xfrm>
              <a:custGeom>
                <a:avLst/>
                <a:gdLst>
                  <a:gd name="T0" fmla="*/ 36 w 41"/>
                  <a:gd name="T1" fmla="*/ 35 h 35"/>
                  <a:gd name="T2" fmla="*/ 41 w 41"/>
                  <a:gd name="T3" fmla="*/ 21 h 35"/>
                  <a:gd name="T4" fmla="*/ 20 w 41"/>
                  <a:gd name="T5" fmla="*/ 0 h 35"/>
                  <a:gd name="T6" fmla="*/ 0 w 41"/>
                  <a:gd name="T7" fmla="*/ 21 h 35"/>
                  <a:gd name="T8" fmla="*/ 5 w 41"/>
                  <a:gd name="T9" fmla="*/ 35 h 35"/>
                  <a:gd name="T10" fmla="*/ 36 w 41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5">
                    <a:moveTo>
                      <a:pt x="36" y="35"/>
                    </a:moveTo>
                    <a:cubicBezTo>
                      <a:pt x="39" y="31"/>
                      <a:pt x="41" y="26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26"/>
                      <a:pt x="2" y="31"/>
                      <a:pt x="5" y="35"/>
                    </a:cubicBezTo>
                    <a:lnTo>
                      <a:pt x="36" y="35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63"/>
              <p:cNvSpPr>
                <a:spLocks/>
              </p:cNvSpPr>
              <p:nvPr/>
            </p:nvSpPr>
            <p:spPr bwMode="auto">
              <a:xfrm>
                <a:off x="6277259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64"/>
              <p:cNvSpPr>
                <a:spLocks/>
              </p:cNvSpPr>
              <p:nvPr/>
            </p:nvSpPr>
            <p:spPr bwMode="auto">
              <a:xfrm>
                <a:off x="6676915" y="3952072"/>
                <a:ext cx="82199" cy="364534"/>
              </a:xfrm>
              <a:custGeom>
                <a:avLst/>
                <a:gdLst>
                  <a:gd name="T0" fmla="*/ 16 w 16"/>
                  <a:gd name="T1" fmla="*/ 76 h 81"/>
                  <a:gd name="T2" fmla="*/ 12 w 16"/>
                  <a:gd name="T3" fmla="*/ 81 h 81"/>
                  <a:gd name="T4" fmla="*/ 4 w 16"/>
                  <a:gd name="T5" fmla="*/ 81 h 81"/>
                  <a:gd name="T6" fmla="*/ 0 w 16"/>
                  <a:gd name="T7" fmla="*/ 76 h 81"/>
                  <a:gd name="T8" fmla="*/ 0 w 16"/>
                  <a:gd name="T9" fmla="*/ 5 h 81"/>
                  <a:gd name="T10" fmla="*/ 4 w 16"/>
                  <a:gd name="T11" fmla="*/ 0 h 81"/>
                  <a:gd name="T12" fmla="*/ 12 w 16"/>
                  <a:gd name="T13" fmla="*/ 0 h 81"/>
                  <a:gd name="T14" fmla="*/ 16 w 16"/>
                  <a:gd name="T15" fmla="*/ 5 h 81"/>
                  <a:gd name="T16" fmla="*/ 16 w 16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1">
                    <a:moveTo>
                      <a:pt x="16" y="76"/>
                    </a:moveTo>
                    <a:cubicBezTo>
                      <a:pt x="16" y="79"/>
                      <a:pt x="14" y="81"/>
                      <a:pt x="1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5"/>
                    </a:cubicBezTo>
                    <a:lnTo>
                      <a:pt x="16" y="76"/>
                    </a:ln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65"/>
              <p:cNvSpPr>
                <a:spLocks/>
              </p:cNvSpPr>
              <p:nvPr/>
            </p:nvSpPr>
            <p:spPr bwMode="auto">
              <a:xfrm>
                <a:off x="6333948" y="3876437"/>
                <a:ext cx="364226" cy="89274"/>
              </a:xfrm>
              <a:custGeom>
                <a:avLst/>
                <a:gdLst>
                  <a:gd name="T0" fmla="*/ 62 w 71"/>
                  <a:gd name="T1" fmla="*/ 0 h 20"/>
                  <a:gd name="T2" fmla="*/ 51 w 71"/>
                  <a:gd name="T3" fmla="*/ 0 h 20"/>
                  <a:gd name="T4" fmla="*/ 36 w 71"/>
                  <a:gd name="T5" fmla="*/ 3 h 20"/>
                  <a:gd name="T6" fmla="*/ 21 w 71"/>
                  <a:gd name="T7" fmla="*/ 0 h 20"/>
                  <a:gd name="T8" fmla="*/ 10 w 71"/>
                  <a:gd name="T9" fmla="*/ 0 h 20"/>
                  <a:gd name="T10" fmla="*/ 0 w 71"/>
                  <a:gd name="T11" fmla="*/ 10 h 20"/>
                  <a:gd name="T12" fmla="*/ 0 w 71"/>
                  <a:gd name="T13" fmla="*/ 11 h 20"/>
                  <a:gd name="T14" fmla="*/ 10 w 71"/>
                  <a:gd name="T15" fmla="*/ 20 h 20"/>
                  <a:gd name="T16" fmla="*/ 62 w 71"/>
                  <a:gd name="T17" fmla="*/ 20 h 20"/>
                  <a:gd name="T18" fmla="*/ 71 w 71"/>
                  <a:gd name="T19" fmla="*/ 11 h 20"/>
                  <a:gd name="T20" fmla="*/ 71 w 71"/>
                  <a:gd name="T21" fmla="*/ 10 h 20"/>
                  <a:gd name="T22" fmla="*/ 62 w 71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20">
                    <a:moveTo>
                      <a:pt x="62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8" y="0"/>
                      <a:pt x="43" y="3"/>
                      <a:pt x="36" y="3"/>
                    </a:cubicBezTo>
                    <a:cubicBezTo>
                      <a:pt x="29" y="3"/>
                      <a:pt x="25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20"/>
                      <a:pt x="71" y="16"/>
                      <a:pt x="71" y="1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rgbClr val="6EA0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1" name="Oval 166"/>
            <p:cNvSpPr>
              <a:spLocks noChangeArrowheads="1"/>
            </p:cNvSpPr>
            <p:nvPr/>
          </p:nvSpPr>
          <p:spPr bwMode="auto">
            <a:xfrm>
              <a:off x="6406227" y="3655733"/>
              <a:ext cx="219669" cy="193426"/>
            </a:xfrm>
            <a:prstGeom prst="ellipse">
              <a:avLst/>
            </a:pr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3027065" y="4858758"/>
            <a:ext cx="3103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63%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7" name="直接连接符 176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TextBox 12"/>
          <p:cNvSpPr txBox="1"/>
          <p:nvPr/>
        </p:nvSpPr>
        <p:spPr>
          <a:xfrm>
            <a:off x="4758938" y="308932"/>
            <a:ext cx="267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Stage Plan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221168" y="1999790"/>
            <a:ext cx="3807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Lots of people  </a:t>
            </a:r>
          </a:p>
          <a:p>
            <a:pPr algn="just">
              <a:lnSpc>
                <a:spcPct val="120000"/>
              </a:lnSpc>
            </a:pP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 be bet and more.       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7233207" y="3998919"/>
            <a:ext cx="38071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 people  </a:t>
            </a:r>
          </a:p>
          <a:p>
            <a:pPr algn="just">
              <a:lnSpc>
                <a:spcPct val="120000"/>
              </a:lnSpc>
            </a:pP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will.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446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79808" y="-1091115"/>
            <a:ext cx="5764192" cy="5764192"/>
            <a:chOff x="3379808" y="550872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550872"/>
              <a:ext cx="5764192" cy="5764192"/>
              <a:chOff x="3414532" y="293707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293707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904363" y="2083431"/>
              <a:ext cx="255123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</a:rPr>
                <a:t>opinions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70203" y="3109803"/>
              <a:ext cx="4984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Personal recommendations are often very work to the development of our company</a:t>
              </a:r>
              <a:endParaRPr lang="zh-CN" altLang="en-US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723655" y="1540012"/>
            <a:ext cx="10744691" cy="5127655"/>
            <a:chOff x="292277" y="594002"/>
            <a:chExt cx="11518421" cy="5496900"/>
          </a:xfrm>
        </p:grpSpPr>
        <p:sp>
          <p:nvSpPr>
            <p:cNvPr id="5" name="Freeform 414"/>
            <p:cNvSpPr>
              <a:spLocks noEditPoints="1"/>
            </p:cNvSpPr>
            <p:nvPr/>
          </p:nvSpPr>
          <p:spPr bwMode="auto">
            <a:xfrm flipH="1">
              <a:off x="4510223" y="2174487"/>
              <a:ext cx="2696698" cy="2718874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5"/>
            <p:cNvSpPr>
              <a:spLocks/>
            </p:cNvSpPr>
            <p:nvPr/>
          </p:nvSpPr>
          <p:spPr bwMode="auto">
            <a:xfrm flipH="1">
              <a:off x="6423352" y="3879048"/>
              <a:ext cx="885929" cy="934607"/>
            </a:xfrm>
            <a:custGeom>
              <a:avLst/>
              <a:gdLst>
                <a:gd name="T0" fmla="*/ 49 w 77"/>
                <a:gd name="T1" fmla="*/ 81 h 81"/>
                <a:gd name="T2" fmla="*/ 77 w 77"/>
                <a:gd name="T3" fmla="*/ 44 h 81"/>
                <a:gd name="T4" fmla="*/ 43 w 77"/>
                <a:gd name="T5" fmla="*/ 0 h 81"/>
                <a:gd name="T6" fmla="*/ 0 w 77"/>
                <a:gd name="T7" fmla="*/ 17 h 81"/>
                <a:gd name="T8" fmla="*/ 49 w 77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49" y="81"/>
                  </a:moveTo>
                  <a:cubicBezTo>
                    <a:pt x="77" y="44"/>
                    <a:pt x="77" y="44"/>
                    <a:pt x="77" y="44"/>
                  </a:cubicBezTo>
                  <a:cubicBezTo>
                    <a:pt x="62" y="32"/>
                    <a:pt x="50" y="17"/>
                    <a:pt x="4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43"/>
                    <a:pt x="27" y="65"/>
                    <a:pt x="49" y="8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6"/>
            <p:cNvSpPr>
              <a:spLocks/>
            </p:cNvSpPr>
            <p:nvPr/>
          </p:nvSpPr>
          <p:spPr bwMode="auto">
            <a:xfrm flipH="1">
              <a:off x="5878165" y="448750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7CAE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17"/>
            <p:cNvSpPr>
              <a:spLocks/>
            </p:cNvSpPr>
            <p:nvPr/>
          </p:nvSpPr>
          <p:spPr bwMode="auto">
            <a:xfrm rot="21045181" flipH="1">
              <a:off x="5863794" y="1908812"/>
              <a:ext cx="793442" cy="791033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18"/>
            <p:cNvSpPr>
              <a:spLocks/>
            </p:cNvSpPr>
            <p:nvPr/>
          </p:nvSpPr>
          <p:spPr bwMode="auto">
            <a:xfrm flipH="1">
              <a:off x="4073108" y="3163593"/>
              <a:ext cx="1569938" cy="2055807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  <a:gd name="connsiteX0" fmla="*/ 4887 w 10000"/>
                <a:gd name="connsiteY0" fmla="*/ 1543 h 10000"/>
                <a:gd name="connsiteX1" fmla="*/ 0 w 10000"/>
                <a:gd name="connsiteY1" fmla="*/ 6596 h 10000"/>
                <a:gd name="connsiteX2" fmla="*/ 1955 w 10000"/>
                <a:gd name="connsiteY2" fmla="*/ 10000 h 10000"/>
                <a:gd name="connsiteX3" fmla="*/ 10000 w 10000"/>
                <a:gd name="connsiteY3" fmla="*/ 1543 h 10000"/>
                <a:gd name="connsiteX4" fmla="*/ 9850 w 10000"/>
                <a:gd name="connsiteY4" fmla="*/ 0 h 10000"/>
                <a:gd name="connsiteX5" fmla="*/ 4737 w 10000"/>
                <a:gd name="connsiteY5" fmla="*/ 638 h 10000"/>
                <a:gd name="connsiteX6" fmla="*/ 4887 w 10000"/>
                <a:gd name="connsiteY6" fmla="*/ 1543 h 10000"/>
                <a:gd name="connsiteX0" fmla="*/ 4887 w 10000"/>
                <a:gd name="connsiteY0" fmla="*/ 1543 h 10000"/>
                <a:gd name="connsiteX1" fmla="*/ 0 w 10000"/>
                <a:gd name="connsiteY1" fmla="*/ 6596 h 10000"/>
                <a:gd name="connsiteX2" fmla="*/ 1955 w 10000"/>
                <a:gd name="connsiteY2" fmla="*/ 10000 h 10000"/>
                <a:gd name="connsiteX3" fmla="*/ 10000 w 10000"/>
                <a:gd name="connsiteY3" fmla="*/ 1543 h 10000"/>
                <a:gd name="connsiteX4" fmla="*/ 9850 w 10000"/>
                <a:gd name="connsiteY4" fmla="*/ 0 h 10000"/>
                <a:gd name="connsiteX5" fmla="*/ 4737 w 10000"/>
                <a:gd name="connsiteY5" fmla="*/ 638 h 10000"/>
                <a:gd name="connsiteX6" fmla="*/ 4887 w 10000"/>
                <a:gd name="connsiteY6" fmla="*/ 154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4887" y="1543"/>
                  </a:moveTo>
                  <a:cubicBezTo>
                    <a:pt x="4887" y="3830"/>
                    <a:pt x="3333" y="5662"/>
                    <a:pt x="0" y="6596"/>
                  </a:cubicBezTo>
                  <a:lnTo>
                    <a:pt x="1955" y="10000"/>
                  </a:lnTo>
                  <a:cubicBezTo>
                    <a:pt x="6692" y="8617"/>
                    <a:pt x="10000" y="5372"/>
                    <a:pt x="10000" y="1543"/>
                  </a:cubicBezTo>
                  <a:cubicBezTo>
                    <a:pt x="10000" y="1011"/>
                    <a:pt x="9925" y="532"/>
                    <a:pt x="9850" y="0"/>
                  </a:cubicBezTo>
                  <a:lnTo>
                    <a:pt x="4737" y="638"/>
                  </a:lnTo>
                  <a:cubicBezTo>
                    <a:pt x="4812" y="904"/>
                    <a:pt x="4887" y="1223"/>
                    <a:pt x="4887" y="154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9"/>
            <p:cNvSpPr>
              <a:spLocks/>
            </p:cNvSpPr>
            <p:nvPr/>
          </p:nvSpPr>
          <p:spPr bwMode="auto">
            <a:xfrm rot="210542" flipH="1">
              <a:off x="6623075" y="2391236"/>
              <a:ext cx="1061169" cy="1270482"/>
            </a:xfrm>
            <a:custGeom>
              <a:avLst/>
              <a:gdLst>
                <a:gd name="T0" fmla="*/ 92 w 92"/>
                <a:gd name="T1" fmla="*/ 44 h 110"/>
                <a:gd name="T2" fmla="*/ 40 w 92"/>
                <a:gd name="T3" fmla="*/ 0 h 110"/>
                <a:gd name="T4" fmla="*/ 0 w 92"/>
                <a:gd name="T5" fmla="*/ 110 h 110"/>
                <a:gd name="T6" fmla="*/ 68 w 92"/>
                <a:gd name="T7" fmla="*/ 110 h 110"/>
                <a:gd name="T8" fmla="*/ 92 w 92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10">
                  <a:moveTo>
                    <a:pt x="92" y="44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5" y="30"/>
                    <a:pt x="0" y="68"/>
                    <a:pt x="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85"/>
                    <a:pt x="77" y="62"/>
                    <a:pt x="92" y="44"/>
                  </a:cubicBezTo>
                  <a:close/>
                </a:path>
              </a:pathLst>
            </a:cu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0"/>
            <p:cNvSpPr>
              <a:spLocks/>
            </p:cNvSpPr>
            <p:nvPr/>
          </p:nvSpPr>
          <p:spPr bwMode="auto">
            <a:xfrm rot="21115016" flipH="1">
              <a:off x="4250183" y="2090655"/>
              <a:ext cx="1245844" cy="1149425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15883" y="976389"/>
              <a:ext cx="3989580" cy="2121940"/>
              <a:chOff x="549789" y="701790"/>
              <a:chExt cx="3989580" cy="2121940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549789" y="773040"/>
                <a:ext cx="3989580" cy="2050690"/>
                <a:chOff x="549789" y="773040"/>
                <a:chExt cx="3989580" cy="205069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549789" y="773040"/>
                  <a:ext cx="3989580" cy="1372798"/>
                  <a:chOff x="1149563" y="1250064"/>
                  <a:chExt cx="3989580" cy="1372798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1149563" y="1250064"/>
                    <a:ext cx="2689317" cy="692981"/>
                    <a:chOff x="622174" y="1428274"/>
                    <a:chExt cx="4262401" cy="692981"/>
                  </a:xfrm>
                </p:grpSpPr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1735065" y="1428274"/>
                      <a:ext cx="3149510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2400">
                          <a:latin typeface="方正正大黑简体" panose="02000000000000000000" pitchFamily="2" charset="-122"/>
                          <a:ea typeface="方正正大黑简体" panose="02000000000000000000" pitchFamily="2" charset="-122"/>
                        </a:defRPr>
                      </a:lvl1pPr>
                    </a:lstStyle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Opinion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6" name="矩形 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174" y="1813478"/>
                      <a:ext cx="391780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" name="任意多边形 13"/>
                  <p:cNvSpPr/>
                  <p:nvPr/>
                </p:nvSpPr>
                <p:spPr>
                  <a:xfrm flipH="1">
                    <a:off x="3756790" y="1450393"/>
                    <a:ext cx="1382353" cy="1172469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  <a:gd name="connsiteX0" fmla="*/ 0 w 981636"/>
                      <a:gd name="connsiteY0" fmla="*/ 497542 h 497542"/>
                      <a:gd name="connsiteX1" fmla="*/ 295836 w 981636"/>
                      <a:gd name="connsiteY1" fmla="*/ 0 h 497542"/>
                      <a:gd name="connsiteX2" fmla="*/ 981636 w 981636"/>
                      <a:gd name="connsiteY2" fmla="*/ 0 h 497542"/>
                      <a:gd name="connsiteX3" fmla="*/ 981636 w 981636"/>
                      <a:gd name="connsiteY3" fmla="*/ 13447 h 497542"/>
                      <a:gd name="connsiteX0" fmla="*/ 0 w 1116106"/>
                      <a:gd name="connsiteY0" fmla="*/ 578224 h 578224"/>
                      <a:gd name="connsiteX1" fmla="*/ 430306 w 1116106"/>
                      <a:gd name="connsiteY1" fmla="*/ 0 h 578224"/>
                      <a:gd name="connsiteX2" fmla="*/ 1116106 w 1116106"/>
                      <a:gd name="connsiteY2" fmla="*/ 0 h 578224"/>
                      <a:gd name="connsiteX3" fmla="*/ 1116106 w 1116106"/>
                      <a:gd name="connsiteY3" fmla="*/ 13447 h 578224"/>
                      <a:gd name="connsiteX0" fmla="*/ 0 w 1196788"/>
                      <a:gd name="connsiteY0" fmla="*/ 430306 h 430306"/>
                      <a:gd name="connsiteX1" fmla="*/ 510988 w 1196788"/>
                      <a:gd name="connsiteY1" fmla="*/ 0 h 430306"/>
                      <a:gd name="connsiteX2" fmla="*/ 1196788 w 1196788"/>
                      <a:gd name="connsiteY2" fmla="*/ 0 h 430306"/>
                      <a:gd name="connsiteX3" fmla="*/ 1196788 w 1196788"/>
                      <a:gd name="connsiteY3" fmla="*/ 13447 h 430306"/>
                      <a:gd name="connsiteX0" fmla="*/ 0 w 1196788"/>
                      <a:gd name="connsiteY0" fmla="*/ 497541 h 497541"/>
                      <a:gd name="connsiteX1" fmla="*/ 510988 w 1196788"/>
                      <a:gd name="connsiteY1" fmla="*/ 0 h 497541"/>
                      <a:gd name="connsiteX2" fmla="*/ 1196788 w 1196788"/>
                      <a:gd name="connsiteY2" fmla="*/ 0 h 497541"/>
                      <a:gd name="connsiteX3" fmla="*/ 1196788 w 1196788"/>
                      <a:gd name="connsiteY3" fmla="*/ 13447 h 497541"/>
                      <a:gd name="connsiteX0" fmla="*/ 0 w 1089211"/>
                      <a:gd name="connsiteY0" fmla="*/ 0 h 322729"/>
                      <a:gd name="connsiteX1" fmla="*/ 403411 w 1089211"/>
                      <a:gd name="connsiteY1" fmla="*/ 309282 h 322729"/>
                      <a:gd name="connsiteX2" fmla="*/ 1089211 w 1089211"/>
                      <a:gd name="connsiteY2" fmla="*/ 309282 h 322729"/>
                      <a:gd name="connsiteX3" fmla="*/ 1089211 w 1089211"/>
                      <a:gd name="connsiteY3" fmla="*/ 322729 h 322729"/>
                      <a:gd name="connsiteX0" fmla="*/ 0 w 860611"/>
                      <a:gd name="connsiteY0" fmla="*/ 0 h 820270"/>
                      <a:gd name="connsiteX1" fmla="*/ 174811 w 860611"/>
                      <a:gd name="connsiteY1" fmla="*/ 806823 h 820270"/>
                      <a:gd name="connsiteX2" fmla="*/ 860611 w 860611"/>
                      <a:gd name="connsiteY2" fmla="*/ 806823 h 820270"/>
                      <a:gd name="connsiteX3" fmla="*/ 860611 w 860611"/>
                      <a:gd name="connsiteY3" fmla="*/ 820270 h 820270"/>
                      <a:gd name="connsiteX0" fmla="*/ 0 w 1210235"/>
                      <a:gd name="connsiteY0" fmla="*/ 0 h 524435"/>
                      <a:gd name="connsiteX1" fmla="*/ 524435 w 1210235"/>
                      <a:gd name="connsiteY1" fmla="*/ 510988 h 524435"/>
                      <a:gd name="connsiteX2" fmla="*/ 1210235 w 1210235"/>
                      <a:gd name="connsiteY2" fmla="*/ 510988 h 524435"/>
                      <a:gd name="connsiteX3" fmla="*/ 1210235 w 1210235"/>
                      <a:gd name="connsiteY3" fmla="*/ 524435 h 524435"/>
                      <a:gd name="connsiteX0" fmla="*/ 0 w 1546411"/>
                      <a:gd name="connsiteY0" fmla="*/ 443753 h 443753"/>
                      <a:gd name="connsiteX1" fmla="*/ 860611 w 1546411"/>
                      <a:gd name="connsiteY1" fmla="*/ 0 h 443753"/>
                      <a:gd name="connsiteX2" fmla="*/ 1546411 w 1546411"/>
                      <a:gd name="connsiteY2" fmla="*/ 0 h 443753"/>
                      <a:gd name="connsiteX3" fmla="*/ 1546411 w 1546411"/>
                      <a:gd name="connsiteY3" fmla="*/ 13447 h 443753"/>
                      <a:gd name="connsiteX0" fmla="*/ 0 w 1385047"/>
                      <a:gd name="connsiteY0" fmla="*/ 860612 h 860612"/>
                      <a:gd name="connsiteX1" fmla="*/ 699247 w 1385047"/>
                      <a:gd name="connsiteY1" fmla="*/ 0 h 860612"/>
                      <a:gd name="connsiteX2" fmla="*/ 1385047 w 1385047"/>
                      <a:gd name="connsiteY2" fmla="*/ 0 h 860612"/>
                      <a:gd name="connsiteX3" fmla="*/ 1385047 w 1385047"/>
                      <a:gd name="connsiteY3" fmla="*/ 13447 h 860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047" h="860612">
                        <a:moveTo>
                          <a:pt x="0" y="860612"/>
                        </a:moveTo>
                        <a:lnTo>
                          <a:pt x="699247" y="0"/>
                        </a:lnTo>
                        <a:lnTo>
                          <a:pt x="1385047" y="0"/>
                        </a:lnTo>
                        <a:lnTo>
                          <a:pt x="1385047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645496" y="1299408"/>
                  <a:ext cx="2610934" cy="1524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and thus the company will be bet and more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945103" y="701790"/>
                <a:ext cx="415001" cy="439936"/>
                <a:chOff x="5972176" y="3308351"/>
                <a:chExt cx="244475" cy="244475"/>
              </a:xfrm>
            </p:grpSpPr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>
                  <a:off x="5972176" y="3308351"/>
                  <a:ext cx="244475" cy="244475"/>
                </a:xfrm>
                <a:custGeom>
                  <a:avLst/>
                  <a:gdLst>
                    <a:gd name="T0" fmla="*/ 91 w 111"/>
                    <a:gd name="T1" fmla="*/ 101 h 111"/>
                    <a:gd name="T2" fmla="*/ 67 w 111"/>
                    <a:gd name="T3" fmla="*/ 44 h 111"/>
                    <a:gd name="T4" fmla="*/ 10 w 111"/>
                    <a:gd name="T5" fmla="*/ 20 h 111"/>
                    <a:gd name="T6" fmla="*/ 0 w 111"/>
                    <a:gd name="T7" fmla="*/ 10 h 111"/>
                    <a:gd name="T8" fmla="*/ 10 w 111"/>
                    <a:gd name="T9" fmla="*/ 0 h 111"/>
                    <a:gd name="T10" fmla="*/ 111 w 111"/>
                    <a:gd name="T11" fmla="*/ 101 h 111"/>
                    <a:gd name="T12" fmla="*/ 101 w 111"/>
                    <a:gd name="T13" fmla="*/ 111 h 111"/>
                    <a:gd name="T14" fmla="*/ 91 w 111"/>
                    <a:gd name="T15" fmla="*/ 10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1" h="111">
                      <a:moveTo>
                        <a:pt x="91" y="101"/>
                      </a:moveTo>
                      <a:cubicBezTo>
                        <a:pt x="91" y="79"/>
                        <a:pt x="82" y="59"/>
                        <a:pt x="67" y="44"/>
                      </a:cubicBezTo>
                      <a:cubicBezTo>
                        <a:pt x="52" y="29"/>
                        <a:pt x="32" y="20"/>
                        <a:pt x="10" y="20"/>
                      </a:cubicBezTo>
                      <a:cubicBezTo>
                        <a:pt x="4" y="20"/>
                        <a:pt x="0" y="16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6" y="0"/>
                        <a:pt x="111" y="45"/>
                        <a:pt x="111" y="101"/>
                      </a:cubicBezTo>
                      <a:cubicBezTo>
                        <a:pt x="111" y="107"/>
                        <a:pt x="107" y="111"/>
                        <a:pt x="101" y="111"/>
                      </a:cubicBezTo>
                      <a:cubicBezTo>
                        <a:pt x="95" y="111"/>
                        <a:pt x="91" y="107"/>
                        <a:pt x="91" y="101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6"/>
                <p:cNvSpPr>
                  <a:spLocks/>
                </p:cNvSpPr>
                <p:nvPr/>
              </p:nvSpPr>
              <p:spPr bwMode="auto">
                <a:xfrm>
                  <a:off x="5972176" y="3376613"/>
                  <a:ext cx="176213" cy="176213"/>
                </a:xfrm>
                <a:custGeom>
                  <a:avLst/>
                  <a:gdLst>
                    <a:gd name="T0" fmla="*/ 59 w 80"/>
                    <a:gd name="T1" fmla="*/ 70 h 80"/>
                    <a:gd name="T2" fmla="*/ 10 w 80"/>
                    <a:gd name="T3" fmla="*/ 21 h 80"/>
                    <a:gd name="T4" fmla="*/ 0 w 80"/>
                    <a:gd name="T5" fmla="*/ 10 h 80"/>
                    <a:gd name="T6" fmla="*/ 10 w 80"/>
                    <a:gd name="T7" fmla="*/ 0 h 80"/>
                    <a:gd name="T8" fmla="*/ 80 w 80"/>
                    <a:gd name="T9" fmla="*/ 70 h 80"/>
                    <a:gd name="T10" fmla="*/ 69 w 80"/>
                    <a:gd name="T11" fmla="*/ 80 h 80"/>
                    <a:gd name="T12" fmla="*/ 59 w 80"/>
                    <a:gd name="T13" fmla="*/ 7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0">
                      <a:moveTo>
                        <a:pt x="59" y="70"/>
                      </a:moveTo>
                      <a:cubicBezTo>
                        <a:pt x="59" y="43"/>
                        <a:pt x="37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49" y="0"/>
                        <a:pt x="80" y="31"/>
                        <a:pt x="80" y="70"/>
                      </a:cubicBezTo>
                      <a:cubicBezTo>
                        <a:pt x="80" y="76"/>
                        <a:pt x="75" y="80"/>
                        <a:pt x="69" y="80"/>
                      </a:cubicBezTo>
                      <a:cubicBezTo>
                        <a:pt x="64" y="80"/>
                        <a:pt x="59" y="76"/>
                        <a:pt x="59" y="70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auto">
                <a:xfrm>
                  <a:off x="5972176" y="3460751"/>
                  <a:ext cx="92075" cy="92075"/>
                </a:xfrm>
                <a:prstGeom prst="ellipse">
                  <a:avLst/>
                </a:pr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292277" y="4474973"/>
              <a:ext cx="4196885" cy="1615929"/>
              <a:chOff x="126183" y="4200374"/>
              <a:chExt cx="4196885" cy="161592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26183" y="4200374"/>
                <a:ext cx="4196885" cy="1615929"/>
                <a:chOff x="126183" y="4180839"/>
                <a:chExt cx="4196885" cy="161592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26183" y="4180839"/>
                  <a:ext cx="4196885" cy="773566"/>
                  <a:chOff x="553798" y="4448328"/>
                  <a:chExt cx="4196885" cy="773566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53798" y="4760229"/>
                    <a:ext cx="3112923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pPr algn="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 flipH="1">
                    <a:off x="3657579" y="4448328"/>
                    <a:ext cx="1093104" cy="551048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  <a:gd name="connsiteX0" fmla="*/ 0 w 981636"/>
                      <a:gd name="connsiteY0" fmla="*/ 497542 h 497542"/>
                      <a:gd name="connsiteX1" fmla="*/ 295836 w 981636"/>
                      <a:gd name="connsiteY1" fmla="*/ 0 h 497542"/>
                      <a:gd name="connsiteX2" fmla="*/ 981636 w 981636"/>
                      <a:gd name="connsiteY2" fmla="*/ 0 h 497542"/>
                      <a:gd name="connsiteX3" fmla="*/ 981636 w 981636"/>
                      <a:gd name="connsiteY3" fmla="*/ 13447 h 497542"/>
                      <a:gd name="connsiteX0" fmla="*/ 0 w 1116106"/>
                      <a:gd name="connsiteY0" fmla="*/ 578224 h 578224"/>
                      <a:gd name="connsiteX1" fmla="*/ 430306 w 1116106"/>
                      <a:gd name="connsiteY1" fmla="*/ 0 h 578224"/>
                      <a:gd name="connsiteX2" fmla="*/ 1116106 w 1116106"/>
                      <a:gd name="connsiteY2" fmla="*/ 0 h 578224"/>
                      <a:gd name="connsiteX3" fmla="*/ 1116106 w 1116106"/>
                      <a:gd name="connsiteY3" fmla="*/ 13447 h 578224"/>
                      <a:gd name="connsiteX0" fmla="*/ 0 w 1196788"/>
                      <a:gd name="connsiteY0" fmla="*/ 430306 h 430306"/>
                      <a:gd name="connsiteX1" fmla="*/ 510988 w 1196788"/>
                      <a:gd name="connsiteY1" fmla="*/ 0 h 430306"/>
                      <a:gd name="connsiteX2" fmla="*/ 1196788 w 1196788"/>
                      <a:gd name="connsiteY2" fmla="*/ 0 h 430306"/>
                      <a:gd name="connsiteX3" fmla="*/ 1196788 w 1196788"/>
                      <a:gd name="connsiteY3" fmla="*/ 13447 h 430306"/>
                      <a:gd name="connsiteX0" fmla="*/ 0 w 1196788"/>
                      <a:gd name="connsiteY0" fmla="*/ 497541 h 497541"/>
                      <a:gd name="connsiteX1" fmla="*/ 510988 w 1196788"/>
                      <a:gd name="connsiteY1" fmla="*/ 0 h 497541"/>
                      <a:gd name="connsiteX2" fmla="*/ 1196788 w 1196788"/>
                      <a:gd name="connsiteY2" fmla="*/ 0 h 497541"/>
                      <a:gd name="connsiteX3" fmla="*/ 1196788 w 1196788"/>
                      <a:gd name="connsiteY3" fmla="*/ 13447 h 497541"/>
                      <a:gd name="connsiteX0" fmla="*/ 0 w 1089211"/>
                      <a:gd name="connsiteY0" fmla="*/ 0 h 322729"/>
                      <a:gd name="connsiteX1" fmla="*/ 403411 w 1089211"/>
                      <a:gd name="connsiteY1" fmla="*/ 309282 h 322729"/>
                      <a:gd name="connsiteX2" fmla="*/ 1089211 w 1089211"/>
                      <a:gd name="connsiteY2" fmla="*/ 309282 h 322729"/>
                      <a:gd name="connsiteX3" fmla="*/ 1089211 w 1089211"/>
                      <a:gd name="connsiteY3" fmla="*/ 322729 h 322729"/>
                      <a:gd name="connsiteX0" fmla="*/ 0 w 860611"/>
                      <a:gd name="connsiteY0" fmla="*/ 0 h 820270"/>
                      <a:gd name="connsiteX1" fmla="*/ 174811 w 860611"/>
                      <a:gd name="connsiteY1" fmla="*/ 806823 h 820270"/>
                      <a:gd name="connsiteX2" fmla="*/ 860611 w 860611"/>
                      <a:gd name="connsiteY2" fmla="*/ 806823 h 820270"/>
                      <a:gd name="connsiteX3" fmla="*/ 860611 w 860611"/>
                      <a:gd name="connsiteY3" fmla="*/ 820270 h 820270"/>
                      <a:gd name="connsiteX0" fmla="*/ 0 w 1210235"/>
                      <a:gd name="connsiteY0" fmla="*/ 0 h 524435"/>
                      <a:gd name="connsiteX1" fmla="*/ 524435 w 1210235"/>
                      <a:gd name="connsiteY1" fmla="*/ 510988 h 524435"/>
                      <a:gd name="connsiteX2" fmla="*/ 1210235 w 1210235"/>
                      <a:gd name="connsiteY2" fmla="*/ 510988 h 524435"/>
                      <a:gd name="connsiteX3" fmla="*/ 1210235 w 1210235"/>
                      <a:gd name="connsiteY3" fmla="*/ 524435 h 524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0235" h="524435">
                        <a:moveTo>
                          <a:pt x="0" y="0"/>
                        </a:moveTo>
                        <a:lnTo>
                          <a:pt x="524435" y="510988"/>
                        </a:lnTo>
                        <a:lnTo>
                          <a:pt x="1210235" y="510988"/>
                        </a:lnTo>
                        <a:lnTo>
                          <a:pt x="1210235" y="524435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645496" y="4985117"/>
                  <a:ext cx="2610934" cy="811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834096" y="4334689"/>
                <a:ext cx="534611" cy="510871"/>
                <a:chOff x="5924550" y="3267076"/>
                <a:chExt cx="344488" cy="322263"/>
              </a:xfrm>
            </p:grpSpPr>
            <p:sp>
              <p:nvSpPr>
                <p:cNvPr id="66" name="Freeform 11"/>
                <p:cNvSpPr>
                  <a:spLocks/>
                </p:cNvSpPr>
                <p:nvPr/>
              </p:nvSpPr>
              <p:spPr bwMode="auto">
                <a:xfrm>
                  <a:off x="5924550" y="3267076"/>
                  <a:ext cx="204788" cy="322263"/>
                </a:xfrm>
                <a:custGeom>
                  <a:avLst/>
                  <a:gdLst>
                    <a:gd name="T0" fmla="*/ 75 w 93"/>
                    <a:gd name="T1" fmla="*/ 134 h 148"/>
                    <a:gd name="T2" fmla="*/ 74 w 93"/>
                    <a:gd name="T3" fmla="*/ 134 h 148"/>
                    <a:gd name="T4" fmla="*/ 74 w 93"/>
                    <a:gd name="T5" fmla="*/ 133 h 148"/>
                    <a:gd name="T6" fmla="*/ 73 w 93"/>
                    <a:gd name="T7" fmla="*/ 123 h 148"/>
                    <a:gd name="T8" fmla="*/ 93 w 93"/>
                    <a:gd name="T9" fmla="*/ 81 h 148"/>
                    <a:gd name="T10" fmla="*/ 68 w 93"/>
                    <a:gd name="T11" fmla="*/ 58 h 148"/>
                    <a:gd name="T12" fmla="*/ 60 w 93"/>
                    <a:gd name="T13" fmla="*/ 55 h 148"/>
                    <a:gd name="T14" fmla="*/ 67 w 93"/>
                    <a:gd name="T15" fmla="*/ 51 h 148"/>
                    <a:gd name="T16" fmla="*/ 81 w 93"/>
                    <a:gd name="T17" fmla="*/ 28 h 148"/>
                    <a:gd name="T18" fmla="*/ 51 w 93"/>
                    <a:gd name="T19" fmla="*/ 0 h 148"/>
                    <a:gd name="T20" fmla="*/ 20 w 93"/>
                    <a:gd name="T21" fmla="*/ 28 h 148"/>
                    <a:gd name="T22" fmla="*/ 34 w 93"/>
                    <a:gd name="T23" fmla="*/ 51 h 148"/>
                    <a:gd name="T24" fmla="*/ 41 w 93"/>
                    <a:gd name="T25" fmla="*/ 55 h 148"/>
                    <a:gd name="T26" fmla="*/ 33 w 93"/>
                    <a:gd name="T27" fmla="*/ 58 h 148"/>
                    <a:gd name="T28" fmla="*/ 0 w 93"/>
                    <a:gd name="T29" fmla="*/ 113 h 148"/>
                    <a:gd name="T30" fmla="*/ 0 w 93"/>
                    <a:gd name="T31" fmla="*/ 124 h 148"/>
                    <a:gd name="T32" fmla="*/ 51 w 93"/>
                    <a:gd name="T33" fmla="*/ 148 h 148"/>
                    <a:gd name="T34" fmla="*/ 81 w 93"/>
                    <a:gd name="T35" fmla="*/ 140 h 148"/>
                    <a:gd name="T36" fmla="*/ 75 w 93"/>
                    <a:gd name="T37" fmla="*/ 13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3" h="148">
                      <a:moveTo>
                        <a:pt x="75" y="134"/>
                      </a:moveTo>
                      <a:cubicBezTo>
                        <a:pt x="74" y="134"/>
                        <a:pt x="74" y="134"/>
                        <a:pt x="74" y="134"/>
                      </a:cubicBezTo>
                      <a:cubicBezTo>
                        <a:pt x="74" y="133"/>
                        <a:pt x="74" y="133"/>
                        <a:pt x="74" y="133"/>
                      </a:cubicBezTo>
                      <a:cubicBezTo>
                        <a:pt x="74" y="129"/>
                        <a:pt x="73" y="126"/>
                        <a:pt x="73" y="123"/>
                      </a:cubicBezTo>
                      <a:cubicBezTo>
                        <a:pt x="73" y="105"/>
                        <a:pt x="81" y="90"/>
                        <a:pt x="93" y="81"/>
                      </a:cubicBezTo>
                      <a:cubicBezTo>
                        <a:pt x="87" y="70"/>
                        <a:pt x="78" y="62"/>
                        <a:pt x="68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7" y="51"/>
                        <a:pt x="67" y="51"/>
                        <a:pt x="67" y="51"/>
                      </a:cubicBezTo>
                      <a:cubicBezTo>
                        <a:pt x="75" y="46"/>
                        <a:pt x="81" y="37"/>
                        <a:pt x="81" y="28"/>
                      </a:cubicBezTo>
                      <a:cubicBezTo>
                        <a:pt x="81" y="13"/>
                        <a:pt x="67" y="0"/>
                        <a:pt x="51" y="0"/>
                      </a:cubicBezTo>
                      <a:cubicBezTo>
                        <a:pt x="34" y="0"/>
                        <a:pt x="20" y="13"/>
                        <a:pt x="20" y="28"/>
                      </a:cubicBezTo>
                      <a:cubicBezTo>
                        <a:pt x="20" y="37"/>
                        <a:pt x="26" y="46"/>
                        <a:pt x="34" y="51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3" y="58"/>
                        <a:pt x="33" y="58"/>
                        <a:pt x="33" y="58"/>
                      </a:cubicBezTo>
                      <a:cubicBezTo>
                        <a:pt x="14" y="66"/>
                        <a:pt x="0" y="87"/>
                        <a:pt x="0" y="113"/>
                      </a:cubicBezTo>
                      <a:cubicBezTo>
                        <a:pt x="0" y="117"/>
                        <a:pt x="0" y="120"/>
                        <a:pt x="0" y="124"/>
                      </a:cubicBezTo>
                      <a:cubicBezTo>
                        <a:pt x="13" y="139"/>
                        <a:pt x="31" y="148"/>
                        <a:pt x="51" y="148"/>
                      </a:cubicBezTo>
                      <a:cubicBezTo>
                        <a:pt x="61" y="148"/>
                        <a:pt x="71" y="145"/>
                        <a:pt x="81" y="140"/>
                      </a:cubicBezTo>
                      <a:cubicBezTo>
                        <a:pt x="79" y="139"/>
                        <a:pt x="77" y="136"/>
                        <a:pt x="75" y="13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2"/>
                <p:cNvSpPr>
                  <a:spLocks/>
                </p:cNvSpPr>
                <p:nvPr/>
              </p:nvSpPr>
              <p:spPr bwMode="auto">
                <a:xfrm>
                  <a:off x="6105525" y="3349626"/>
                  <a:ext cx="163513" cy="239713"/>
                </a:xfrm>
                <a:custGeom>
                  <a:avLst/>
                  <a:gdLst>
                    <a:gd name="T0" fmla="*/ 50 w 75"/>
                    <a:gd name="T1" fmla="*/ 44 h 110"/>
                    <a:gd name="T2" fmla="*/ 42 w 75"/>
                    <a:gd name="T3" fmla="*/ 41 h 110"/>
                    <a:gd name="T4" fmla="*/ 49 w 75"/>
                    <a:gd name="T5" fmla="*/ 37 h 110"/>
                    <a:gd name="T6" fmla="*/ 59 w 75"/>
                    <a:gd name="T7" fmla="*/ 20 h 110"/>
                    <a:gd name="T8" fmla="*/ 37 w 75"/>
                    <a:gd name="T9" fmla="*/ 0 h 110"/>
                    <a:gd name="T10" fmla="*/ 15 w 75"/>
                    <a:gd name="T11" fmla="*/ 20 h 110"/>
                    <a:gd name="T12" fmla="*/ 25 w 75"/>
                    <a:gd name="T13" fmla="*/ 37 h 110"/>
                    <a:gd name="T14" fmla="*/ 32 w 75"/>
                    <a:gd name="T15" fmla="*/ 41 h 110"/>
                    <a:gd name="T16" fmla="*/ 25 w 75"/>
                    <a:gd name="T17" fmla="*/ 44 h 110"/>
                    <a:gd name="T18" fmla="*/ 21 w 75"/>
                    <a:gd name="T19" fmla="*/ 45 h 110"/>
                    <a:gd name="T20" fmla="*/ 18 w 75"/>
                    <a:gd name="T21" fmla="*/ 47 h 110"/>
                    <a:gd name="T22" fmla="*/ 14 w 75"/>
                    <a:gd name="T23" fmla="*/ 50 h 110"/>
                    <a:gd name="T24" fmla="*/ 0 w 75"/>
                    <a:gd name="T25" fmla="*/ 85 h 110"/>
                    <a:gd name="T26" fmla="*/ 0 w 75"/>
                    <a:gd name="T27" fmla="*/ 92 h 110"/>
                    <a:gd name="T28" fmla="*/ 6 w 75"/>
                    <a:gd name="T29" fmla="*/ 98 h 110"/>
                    <a:gd name="T30" fmla="*/ 9 w 75"/>
                    <a:gd name="T31" fmla="*/ 101 h 110"/>
                    <a:gd name="T32" fmla="*/ 12 w 75"/>
                    <a:gd name="T33" fmla="*/ 103 h 110"/>
                    <a:gd name="T34" fmla="*/ 37 w 75"/>
                    <a:gd name="T35" fmla="*/ 110 h 110"/>
                    <a:gd name="T36" fmla="*/ 74 w 75"/>
                    <a:gd name="T37" fmla="*/ 92 h 110"/>
                    <a:gd name="T38" fmla="*/ 75 w 75"/>
                    <a:gd name="T39" fmla="*/ 85 h 110"/>
                    <a:gd name="T40" fmla="*/ 50 w 75"/>
                    <a:gd name="T41" fmla="*/ 4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110">
                      <a:moveTo>
                        <a:pt x="50" y="44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55" y="33"/>
                        <a:pt x="59" y="27"/>
                        <a:pt x="59" y="20"/>
                      </a:cubicBezTo>
                      <a:cubicBezTo>
                        <a:pt x="59" y="9"/>
                        <a:pt x="49" y="0"/>
                        <a:pt x="37" y="0"/>
                      </a:cubicBezTo>
                      <a:cubicBezTo>
                        <a:pt x="25" y="0"/>
                        <a:pt x="15" y="9"/>
                        <a:pt x="15" y="20"/>
                      </a:cubicBezTo>
                      <a:cubicBezTo>
                        <a:pt x="15" y="27"/>
                        <a:pt x="19" y="33"/>
                        <a:pt x="25" y="37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3" y="44"/>
                        <a:pt x="22" y="45"/>
                        <a:pt x="21" y="45"/>
                      </a:cubicBezTo>
                      <a:cubicBezTo>
                        <a:pt x="20" y="46"/>
                        <a:pt x="19" y="47"/>
                        <a:pt x="18" y="47"/>
                      </a:cubicBezTo>
                      <a:cubicBezTo>
                        <a:pt x="17" y="48"/>
                        <a:pt x="16" y="49"/>
                        <a:pt x="14" y="50"/>
                      </a:cubicBezTo>
                      <a:cubicBezTo>
                        <a:pt x="6" y="58"/>
                        <a:pt x="0" y="70"/>
                        <a:pt x="0" y="85"/>
                      </a:cubicBezTo>
                      <a:cubicBezTo>
                        <a:pt x="0" y="87"/>
                        <a:pt x="0" y="90"/>
                        <a:pt x="0" y="92"/>
                      </a:cubicBezTo>
                      <a:cubicBezTo>
                        <a:pt x="2" y="94"/>
                        <a:pt x="4" y="96"/>
                        <a:pt x="6" y="98"/>
                      </a:cubicBezTo>
                      <a:cubicBezTo>
                        <a:pt x="7" y="99"/>
                        <a:pt x="8" y="100"/>
                        <a:pt x="9" y="101"/>
                      </a:cubicBezTo>
                      <a:cubicBezTo>
                        <a:pt x="10" y="101"/>
                        <a:pt x="11" y="102"/>
                        <a:pt x="12" y="103"/>
                      </a:cubicBezTo>
                      <a:cubicBezTo>
                        <a:pt x="20" y="108"/>
                        <a:pt x="28" y="110"/>
                        <a:pt x="37" y="110"/>
                      </a:cubicBezTo>
                      <a:cubicBezTo>
                        <a:pt x="52" y="110"/>
                        <a:pt x="65" y="103"/>
                        <a:pt x="74" y="92"/>
                      </a:cubicBezTo>
                      <a:cubicBezTo>
                        <a:pt x="74" y="90"/>
                        <a:pt x="75" y="87"/>
                        <a:pt x="75" y="85"/>
                      </a:cubicBezTo>
                      <a:cubicBezTo>
                        <a:pt x="75" y="66"/>
                        <a:pt x="64" y="50"/>
                        <a:pt x="50" y="4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6323686" y="594002"/>
              <a:ext cx="3588478" cy="1548558"/>
              <a:chOff x="6157592" y="319403"/>
              <a:chExt cx="3588478" cy="154855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157592" y="463387"/>
                <a:ext cx="3588478" cy="1404574"/>
                <a:chOff x="6157592" y="463387"/>
                <a:chExt cx="3588478" cy="1404574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6157592" y="463387"/>
                  <a:ext cx="2903387" cy="1366798"/>
                  <a:chOff x="6612530" y="1020929"/>
                  <a:chExt cx="2903387" cy="1366798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789418" y="1020929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任意多边形 25"/>
                  <p:cNvSpPr/>
                  <p:nvPr/>
                </p:nvSpPr>
                <p:spPr>
                  <a:xfrm>
                    <a:off x="6612530" y="1259332"/>
                    <a:ext cx="1171748" cy="1128395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9" name="文本框 28"/>
                <p:cNvSpPr txBox="1"/>
                <p:nvPr/>
              </p:nvSpPr>
              <p:spPr>
                <a:xfrm>
                  <a:off x="7350693" y="1056310"/>
                  <a:ext cx="2395377" cy="811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of things . 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8831778" y="319403"/>
                <a:ext cx="577401" cy="576035"/>
                <a:chOff x="5868263" y="3188803"/>
                <a:chExt cx="300038" cy="300038"/>
              </a:xfrm>
            </p:grpSpPr>
            <p:sp>
              <p:nvSpPr>
                <p:cNvPr id="72" name="Freeform 16"/>
                <p:cNvSpPr>
                  <a:spLocks/>
                </p:cNvSpPr>
                <p:nvPr/>
              </p:nvSpPr>
              <p:spPr bwMode="auto">
                <a:xfrm>
                  <a:off x="5868263" y="3188803"/>
                  <a:ext cx="300038" cy="300038"/>
                </a:xfrm>
                <a:custGeom>
                  <a:avLst/>
                  <a:gdLst>
                    <a:gd name="T0" fmla="*/ 0 w 137"/>
                    <a:gd name="T1" fmla="*/ 68 h 137"/>
                    <a:gd name="T2" fmla="*/ 69 w 137"/>
                    <a:gd name="T3" fmla="*/ 0 h 137"/>
                    <a:gd name="T4" fmla="*/ 69 w 137"/>
                    <a:gd name="T5" fmla="*/ 4 h 137"/>
                    <a:gd name="T6" fmla="*/ 69 w 137"/>
                    <a:gd name="T7" fmla="*/ 8 h 137"/>
                    <a:gd name="T8" fmla="*/ 9 w 137"/>
                    <a:gd name="T9" fmla="*/ 68 h 137"/>
                    <a:gd name="T10" fmla="*/ 69 w 137"/>
                    <a:gd name="T11" fmla="*/ 128 h 137"/>
                    <a:gd name="T12" fmla="*/ 129 w 137"/>
                    <a:gd name="T13" fmla="*/ 68 h 137"/>
                    <a:gd name="T14" fmla="*/ 69 w 137"/>
                    <a:gd name="T15" fmla="*/ 8 h 137"/>
                    <a:gd name="T16" fmla="*/ 69 w 137"/>
                    <a:gd name="T17" fmla="*/ 4 h 137"/>
                    <a:gd name="T18" fmla="*/ 69 w 137"/>
                    <a:gd name="T19" fmla="*/ 0 h 137"/>
                    <a:gd name="T20" fmla="*/ 137 w 137"/>
                    <a:gd name="T21" fmla="*/ 68 h 137"/>
                    <a:gd name="T22" fmla="*/ 69 w 137"/>
                    <a:gd name="T23" fmla="*/ 137 h 137"/>
                    <a:gd name="T24" fmla="*/ 0 w 137"/>
                    <a:gd name="T25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" h="137">
                      <a:moveTo>
                        <a:pt x="0" y="68"/>
                      </a:moveTo>
                      <a:cubicBezTo>
                        <a:pt x="0" y="30"/>
                        <a:pt x="31" y="0"/>
                        <a:pt x="69" y="0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36" y="8"/>
                        <a:pt x="9" y="35"/>
                        <a:pt x="9" y="68"/>
                      </a:cubicBezTo>
                      <a:cubicBezTo>
                        <a:pt x="9" y="101"/>
                        <a:pt x="36" y="128"/>
                        <a:pt x="69" y="128"/>
                      </a:cubicBezTo>
                      <a:cubicBezTo>
                        <a:pt x="102" y="128"/>
                        <a:pt x="129" y="101"/>
                        <a:pt x="129" y="68"/>
                      </a:cubicBezTo>
                      <a:cubicBezTo>
                        <a:pt x="129" y="35"/>
                        <a:pt x="102" y="8"/>
                        <a:pt x="69" y="8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107" y="0"/>
                        <a:pt x="137" y="30"/>
                        <a:pt x="137" y="68"/>
                      </a:cubicBezTo>
                      <a:cubicBezTo>
                        <a:pt x="137" y="106"/>
                        <a:pt x="107" y="137"/>
                        <a:pt x="69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7"/>
                <p:cNvSpPr>
                  <a:spLocks noEditPoints="1"/>
                </p:cNvSpPr>
                <p:nvPr/>
              </p:nvSpPr>
              <p:spPr bwMode="auto">
                <a:xfrm>
                  <a:off x="5976409" y="3238893"/>
                  <a:ext cx="96754" cy="193675"/>
                </a:xfrm>
                <a:custGeom>
                  <a:avLst/>
                  <a:gdLst>
                    <a:gd name="T0" fmla="*/ 41 w 65"/>
                    <a:gd name="T1" fmla="*/ 61 h 89"/>
                    <a:gd name="T2" fmla="*/ 37 w 65"/>
                    <a:gd name="T3" fmla="*/ 61 h 89"/>
                    <a:gd name="T4" fmla="*/ 18 w 65"/>
                    <a:gd name="T5" fmla="*/ 60 h 89"/>
                    <a:gd name="T6" fmla="*/ 19 w 65"/>
                    <a:gd name="T7" fmla="*/ 52 h 89"/>
                    <a:gd name="T8" fmla="*/ 19 w 65"/>
                    <a:gd name="T9" fmla="*/ 50 h 89"/>
                    <a:gd name="T10" fmla="*/ 23 w 65"/>
                    <a:gd name="T11" fmla="*/ 43 h 89"/>
                    <a:gd name="T12" fmla="*/ 35 w 65"/>
                    <a:gd name="T13" fmla="*/ 32 h 89"/>
                    <a:gd name="T14" fmla="*/ 40 w 65"/>
                    <a:gd name="T15" fmla="*/ 25 h 89"/>
                    <a:gd name="T16" fmla="*/ 38 w 65"/>
                    <a:gd name="T17" fmla="*/ 20 h 89"/>
                    <a:gd name="T18" fmla="*/ 32 w 65"/>
                    <a:gd name="T19" fmla="*/ 18 h 89"/>
                    <a:gd name="T20" fmla="*/ 25 w 65"/>
                    <a:gd name="T21" fmla="*/ 21 h 89"/>
                    <a:gd name="T22" fmla="*/ 21 w 65"/>
                    <a:gd name="T23" fmla="*/ 31 h 89"/>
                    <a:gd name="T24" fmla="*/ 17 w 65"/>
                    <a:gd name="T25" fmla="*/ 30 h 89"/>
                    <a:gd name="T26" fmla="*/ 2 w 65"/>
                    <a:gd name="T27" fmla="*/ 13 h 89"/>
                    <a:gd name="T28" fmla="*/ 7 w 65"/>
                    <a:gd name="T29" fmla="*/ 7 h 89"/>
                    <a:gd name="T30" fmla="*/ 33 w 65"/>
                    <a:gd name="T31" fmla="*/ 0 h 89"/>
                    <a:gd name="T32" fmla="*/ 54 w 65"/>
                    <a:gd name="T33" fmla="*/ 5 h 89"/>
                    <a:gd name="T34" fmla="*/ 65 w 65"/>
                    <a:gd name="T35" fmla="*/ 25 h 89"/>
                    <a:gd name="T36" fmla="*/ 62 w 65"/>
                    <a:gd name="T37" fmla="*/ 34 h 89"/>
                    <a:gd name="T38" fmla="*/ 50 w 65"/>
                    <a:gd name="T39" fmla="*/ 46 h 89"/>
                    <a:gd name="T40" fmla="*/ 43 w 65"/>
                    <a:gd name="T41" fmla="*/ 54 h 89"/>
                    <a:gd name="T42" fmla="*/ 41 w 65"/>
                    <a:gd name="T43" fmla="*/ 61 h 89"/>
                    <a:gd name="T44" fmla="*/ 17 w 65"/>
                    <a:gd name="T45" fmla="*/ 78 h 89"/>
                    <a:gd name="T46" fmla="*/ 30 w 65"/>
                    <a:gd name="T47" fmla="*/ 67 h 89"/>
                    <a:gd name="T48" fmla="*/ 42 w 65"/>
                    <a:gd name="T49" fmla="*/ 78 h 89"/>
                    <a:gd name="T50" fmla="*/ 30 w 65"/>
                    <a:gd name="T51" fmla="*/ 89 h 89"/>
                    <a:gd name="T52" fmla="*/ 17 w 65"/>
                    <a:gd name="T53" fmla="*/ 7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89">
                      <a:moveTo>
                        <a:pt x="41" y="61"/>
                      </a:moveTo>
                      <a:cubicBezTo>
                        <a:pt x="37" y="61"/>
                        <a:pt x="37" y="61"/>
                        <a:pt x="37" y="61"/>
                      </a:cubicBezTo>
                      <a:cubicBezTo>
                        <a:pt x="27" y="61"/>
                        <a:pt x="18" y="61"/>
                        <a:pt x="18" y="60"/>
                      </a:cubicBezTo>
                      <a:cubicBezTo>
                        <a:pt x="18" y="59"/>
                        <a:pt x="18" y="56"/>
                        <a:pt x="19" y="52"/>
                      </a:cubicBezTo>
                      <a:cubicBezTo>
                        <a:pt x="19" y="52"/>
                        <a:pt x="19" y="52"/>
                        <a:pt x="19" y="50"/>
                      </a:cubicBezTo>
                      <a:cubicBezTo>
                        <a:pt x="20" y="47"/>
                        <a:pt x="22" y="45"/>
                        <a:pt x="23" y="43"/>
                      </a:cubicBezTo>
                      <a:cubicBezTo>
                        <a:pt x="25" y="41"/>
                        <a:pt x="29" y="37"/>
                        <a:pt x="35" y="32"/>
                      </a:cubicBezTo>
                      <a:cubicBezTo>
                        <a:pt x="38" y="30"/>
                        <a:pt x="40" y="27"/>
                        <a:pt x="40" y="25"/>
                      </a:cubicBezTo>
                      <a:cubicBezTo>
                        <a:pt x="40" y="23"/>
                        <a:pt x="39" y="21"/>
                        <a:pt x="38" y="20"/>
                      </a:cubicBezTo>
                      <a:cubicBezTo>
                        <a:pt x="37" y="19"/>
                        <a:pt x="35" y="18"/>
                        <a:pt x="32" y="18"/>
                      </a:cubicBezTo>
                      <a:cubicBezTo>
                        <a:pt x="29" y="18"/>
                        <a:pt x="27" y="19"/>
                        <a:pt x="25" y="21"/>
                      </a:cubicBezTo>
                      <a:cubicBezTo>
                        <a:pt x="23" y="23"/>
                        <a:pt x="22" y="26"/>
                        <a:pt x="21" y="31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7" y="29"/>
                        <a:pt x="0" y="21"/>
                        <a:pt x="2" y="13"/>
                      </a:cubicBezTo>
                      <a:cubicBezTo>
                        <a:pt x="2" y="13"/>
                        <a:pt x="2" y="13"/>
                        <a:pt x="7" y="7"/>
                      </a:cubicBezTo>
                      <a:cubicBezTo>
                        <a:pt x="13" y="2"/>
                        <a:pt x="21" y="0"/>
                        <a:pt x="33" y="0"/>
                      </a:cubicBezTo>
                      <a:cubicBezTo>
                        <a:pt x="41" y="0"/>
                        <a:pt x="48" y="1"/>
                        <a:pt x="54" y="5"/>
                      </a:cubicBezTo>
                      <a:cubicBezTo>
                        <a:pt x="61" y="10"/>
                        <a:pt x="65" y="17"/>
                        <a:pt x="65" y="25"/>
                      </a:cubicBezTo>
                      <a:cubicBezTo>
                        <a:pt x="65" y="28"/>
                        <a:pt x="64" y="31"/>
                        <a:pt x="62" y="34"/>
                      </a:cubicBezTo>
                      <a:cubicBezTo>
                        <a:pt x="60" y="38"/>
                        <a:pt x="56" y="41"/>
                        <a:pt x="50" y="46"/>
                      </a:cubicBezTo>
                      <a:cubicBezTo>
                        <a:pt x="46" y="49"/>
                        <a:pt x="44" y="52"/>
                        <a:pt x="43" y="54"/>
                      </a:cubicBezTo>
                      <a:cubicBezTo>
                        <a:pt x="42" y="56"/>
                        <a:pt x="41" y="58"/>
                        <a:pt x="41" y="61"/>
                      </a:cubicBezTo>
                      <a:close/>
                      <a:moveTo>
                        <a:pt x="17" y="78"/>
                      </a:moveTo>
                      <a:cubicBezTo>
                        <a:pt x="17" y="72"/>
                        <a:pt x="23" y="67"/>
                        <a:pt x="30" y="67"/>
                      </a:cubicBezTo>
                      <a:cubicBezTo>
                        <a:pt x="36" y="67"/>
                        <a:pt x="42" y="72"/>
                        <a:pt x="42" y="78"/>
                      </a:cubicBezTo>
                      <a:cubicBezTo>
                        <a:pt x="42" y="84"/>
                        <a:pt x="36" y="89"/>
                        <a:pt x="30" y="89"/>
                      </a:cubicBezTo>
                      <a:cubicBezTo>
                        <a:pt x="23" y="89"/>
                        <a:pt x="17" y="84"/>
                        <a:pt x="17" y="78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7495434" y="2198324"/>
              <a:ext cx="4315264" cy="1024403"/>
              <a:chOff x="7329340" y="1923725"/>
              <a:chExt cx="4315264" cy="102440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7329340" y="1947212"/>
                <a:ext cx="4315264" cy="1000916"/>
                <a:chOff x="5662901" y="510711"/>
                <a:chExt cx="4315264" cy="100091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662901" y="510711"/>
                  <a:ext cx="3419088" cy="840258"/>
                  <a:chOff x="6117839" y="1068253"/>
                  <a:chExt cx="3419088" cy="840258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7810428" y="1068253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任意多边形 38"/>
                  <p:cNvSpPr/>
                  <p:nvPr/>
                </p:nvSpPr>
                <p:spPr>
                  <a:xfrm>
                    <a:off x="6117839" y="1319373"/>
                    <a:ext cx="1687792" cy="589138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7350693" y="1056310"/>
                  <a:ext cx="2627472" cy="455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lots </a:t>
                  </a: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0703556" y="1923725"/>
                <a:ext cx="599142" cy="464961"/>
                <a:chOff x="5916161" y="3285549"/>
                <a:chExt cx="330200" cy="278237"/>
              </a:xfrm>
            </p:grpSpPr>
            <p:sp>
              <p:nvSpPr>
                <p:cNvPr id="79" name="Freeform 22"/>
                <p:cNvSpPr>
                  <a:spLocks noEditPoints="1"/>
                </p:cNvSpPr>
                <p:nvPr/>
              </p:nvSpPr>
              <p:spPr bwMode="auto">
                <a:xfrm>
                  <a:off x="5916161" y="3344711"/>
                  <a:ext cx="330200" cy="219075"/>
                </a:xfrm>
                <a:custGeom>
                  <a:avLst/>
                  <a:gdLst>
                    <a:gd name="T0" fmla="*/ 119 w 150"/>
                    <a:gd name="T1" fmla="*/ 0 h 100"/>
                    <a:gd name="T2" fmla="*/ 114 w 150"/>
                    <a:gd name="T3" fmla="*/ 0 h 100"/>
                    <a:gd name="T4" fmla="*/ 115 w 150"/>
                    <a:gd name="T5" fmla="*/ 7 h 100"/>
                    <a:gd name="T6" fmla="*/ 115 w 150"/>
                    <a:gd name="T7" fmla="*/ 8 h 100"/>
                    <a:gd name="T8" fmla="*/ 103 w 150"/>
                    <a:gd name="T9" fmla="*/ 8 h 100"/>
                    <a:gd name="T10" fmla="*/ 103 w 150"/>
                    <a:gd name="T11" fmla="*/ 7 h 100"/>
                    <a:gd name="T12" fmla="*/ 102 w 150"/>
                    <a:gd name="T13" fmla="*/ 0 h 100"/>
                    <a:gd name="T14" fmla="*/ 48 w 150"/>
                    <a:gd name="T15" fmla="*/ 0 h 100"/>
                    <a:gd name="T16" fmla="*/ 46 w 150"/>
                    <a:gd name="T17" fmla="*/ 7 h 100"/>
                    <a:gd name="T18" fmla="*/ 46 w 150"/>
                    <a:gd name="T19" fmla="*/ 8 h 100"/>
                    <a:gd name="T20" fmla="*/ 35 w 150"/>
                    <a:gd name="T21" fmla="*/ 8 h 100"/>
                    <a:gd name="T22" fmla="*/ 35 w 150"/>
                    <a:gd name="T23" fmla="*/ 7 h 100"/>
                    <a:gd name="T24" fmla="*/ 36 w 150"/>
                    <a:gd name="T25" fmla="*/ 0 h 100"/>
                    <a:gd name="T26" fmla="*/ 31 w 150"/>
                    <a:gd name="T27" fmla="*/ 0 h 100"/>
                    <a:gd name="T28" fmla="*/ 0 w 150"/>
                    <a:gd name="T29" fmla="*/ 31 h 100"/>
                    <a:gd name="T30" fmla="*/ 0 w 150"/>
                    <a:gd name="T31" fmla="*/ 68 h 100"/>
                    <a:gd name="T32" fmla="*/ 31 w 150"/>
                    <a:gd name="T33" fmla="*/ 100 h 100"/>
                    <a:gd name="T34" fmla="*/ 119 w 150"/>
                    <a:gd name="T35" fmla="*/ 100 h 100"/>
                    <a:gd name="T36" fmla="*/ 150 w 150"/>
                    <a:gd name="T37" fmla="*/ 68 h 100"/>
                    <a:gd name="T38" fmla="*/ 150 w 150"/>
                    <a:gd name="T39" fmla="*/ 31 h 100"/>
                    <a:gd name="T40" fmla="*/ 119 w 150"/>
                    <a:gd name="T41" fmla="*/ 0 h 100"/>
                    <a:gd name="T42" fmla="*/ 123 w 150"/>
                    <a:gd name="T43" fmla="*/ 81 h 100"/>
                    <a:gd name="T44" fmla="*/ 30 w 150"/>
                    <a:gd name="T45" fmla="*/ 81 h 100"/>
                    <a:gd name="T46" fmla="*/ 23 w 150"/>
                    <a:gd name="T47" fmla="*/ 74 h 100"/>
                    <a:gd name="T48" fmla="*/ 30 w 150"/>
                    <a:gd name="T49" fmla="*/ 67 h 100"/>
                    <a:gd name="T50" fmla="*/ 123 w 150"/>
                    <a:gd name="T51" fmla="*/ 67 h 100"/>
                    <a:gd name="T52" fmla="*/ 130 w 150"/>
                    <a:gd name="T53" fmla="*/ 74 h 100"/>
                    <a:gd name="T54" fmla="*/ 123 w 150"/>
                    <a:gd name="T55" fmla="*/ 81 h 100"/>
                    <a:gd name="T56" fmla="*/ 123 w 150"/>
                    <a:gd name="T57" fmla="*/ 59 h 100"/>
                    <a:gd name="T58" fmla="*/ 30 w 150"/>
                    <a:gd name="T59" fmla="*/ 59 h 100"/>
                    <a:gd name="T60" fmla="*/ 23 w 150"/>
                    <a:gd name="T61" fmla="*/ 52 h 100"/>
                    <a:gd name="T62" fmla="*/ 30 w 150"/>
                    <a:gd name="T63" fmla="*/ 45 h 100"/>
                    <a:gd name="T64" fmla="*/ 123 w 150"/>
                    <a:gd name="T65" fmla="*/ 45 h 100"/>
                    <a:gd name="T66" fmla="*/ 130 w 150"/>
                    <a:gd name="T67" fmla="*/ 52 h 100"/>
                    <a:gd name="T68" fmla="*/ 123 w 150"/>
                    <a:gd name="T69" fmla="*/ 59 h 100"/>
                    <a:gd name="T70" fmla="*/ 123 w 150"/>
                    <a:gd name="T71" fmla="*/ 37 h 100"/>
                    <a:gd name="T72" fmla="*/ 30 w 150"/>
                    <a:gd name="T73" fmla="*/ 37 h 100"/>
                    <a:gd name="T74" fmla="*/ 23 w 150"/>
                    <a:gd name="T75" fmla="*/ 30 h 100"/>
                    <a:gd name="T76" fmla="*/ 30 w 150"/>
                    <a:gd name="T77" fmla="*/ 23 h 100"/>
                    <a:gd name="T78" fmla="*/ 123 w 150"/>
                    <a:gd name="T79" fmla="*/ 23 h 100"/>
                    <a:gd name="T80" fmla="*/ 130 w 150"/>
                    <a:gd name="T81" fmla="*/ 30 h 100"/>
                    <a:gd name="T82" fmla="*/ 123 w 150"/>
                    <a:gd name="T83" fmla="*/ 3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0"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2"/>
                        <a:pt x="115" y="5"/>
                        <a:pt x="115" y="7"/>
                      </a:cubicBezTo>
                      <a:cubicBezTo>
                        <a:pt x="115" y="8"/>
                        <a:pt x="115" y="8"/>
                        <a:pt x="115" y="8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cubicBezTo>
                        <a:pt x="103" y="5"/>
                        <a:pt x="103" y="2"/>
                        <a:pt x="102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7" y="2"/>
                        <a:pt x="46" y="5"/>
                        <a:pt x="46" y="7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35" y="8"/>
                        <a:pt x="35" y="8"/>
                        <a:pt x="35" y="8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5"/>
                        <a:pt x="35" y="2"/>
                        <a:pt x="36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85"/>
                        <a:pt x="14" y="100"/>
                        <a:pt x="31" y="100"/>
                      </a:cubicBez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36" y="100"/>
                        <a:pt x="150" y="85"/>
                        <a:pt x="150" y="68"/>
                      </a:cubicBezTo>
                      <a:cubicBezTo>
                        <a:pt x="150" y="31"/>
                        <a:pt x="150" y="31"/>
                        <a:pt x="150" y="31"/>
                      </a:cubicBezTo>
                      <a:cubicBezTo>
                        <a:pt x="150" y="14"/>
                        <a:pt x="136" y="0"/>
                        <a:pt x="119" y="0"/>
                      </a:cubicBezTo>
                      <a:close/>
                      <a:moveTo>
                        <a:pt x="123" y="81"/>
                      </a:move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26" y="81"/>
                        <a:pt x="23" y="78"/>
                        <a:pt x="23" y="74"/>
                      </a:cubicBezTo>
                      <a:cubicBezTo>
                        <a:pt x="23" y="71"/>
                        <a:pt x="26" y="67"/>
                        <a:pt x="30" y="67"/>
                      </a:cubicBezTo>
                      <a:cubicBezTo>
                        <a:pt x="123" y="67"/>
                        <a:pt x="123" y="67"/>
                        <a:pt x="123" y="67"/>
                      </a:cubicBezTo>
                      <a:cubicBezTo>
                        <a:pt x="127" y="67"/>
                        <a:pt x="130" y="71"/>
                        <a:pt x="130" y="74"/>
                      </a:cubicBezTo>
                      <a:cubicBezTo>
                        <a:pt x="130" y="78"/>
                        <a:pt x="127" y="81"/>
                        <a:pt x="123" y="81"/>
                      </a:cubicBezTo>
                      <a:close/>
                      <a:moveTo>
                        <a:pt x="123" y="59"/>
                      </a:move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26" y="59"/>
                        <a:pt x="23" y="56"/>
                        <a:pt x="23" y="52"/>
                      </a:cubicBezTo>
                      <a:cubicBezTo>
                        <a:pt x="23" y="48"/>
                        <a:pt x="26" y="45"/>
                        <a:pt x="30" y="45"/>
                      </a:cubicBezTo>
                      <a:cubicBezTo>
                        <a:pt x="123" y="45"/>
                        <a:pt x="123" y="45"/>
                        <a:pt x="123" y="45"/>
                      </a:cubicBezTo>
                      <a:cubicBezTo>
                        <a:pt x="127" y="45"/>
                        <a:pt x="130" y="48"/>
                        <a:pt x="130" y="52"/>
                      </a:cubicBezTo>
                      <a:cubicBezTo>
                        <a:pt x="130" y="56"/>
                        <a:pt x="127" y="59"/>
                        <a:pt x="123" y="59"/>
                      </a:cubicBezTo>
                      <a:close/>
                      <a:moveTo>
                        <a:pt x="123" y="37"/>
                      </a:move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26" y="37"/>
                        <a:pt x="23" y="34"/>
                        <a:pt x="23" y="30"/>
                      </a:cubicBezTo>
                      <a:cubicBezTo>
                        <a:pt x="23" y="26"/>
                        <a:pt x="26" y="23"/>
                        <a:pt x="30" y="23"/>
                      </a:cubicBezTo>
                      <a:cubicBezTo>
                        <a:pt x="123" y="23"/>
                        <a:pt x="123" y="23"/>
                        <a:pt x="123" y="23"/>
                      </a:cubicBezTo>
                      <a:cubicBezTo>
                        <a:pt x="127" y="23"/>
                        <a:pt x="130" y="26"/>
                        <a:pt x="130" y="30"/>
                      </a:cubicBezTo>
                      <a:cubicBezTo>
                        <a:pt x="130" y="34"/>
                        <a:pt x="127" y="37"/>
                        <a:pt x="123" y="37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3"/>
                <p:cNvSpPr>
                  <a:spLocks/>
                </p:cNvSpPr>
                <p:nvPr/>
              </p:nvSpPr>
              <p:spPr bwMode="auto">
                <a:xfrm>
                  <a:off x="6003896" y="3285549"/>
                  <a:ext cx="166688" cy="65088"/>
                </a:xfrm>
                <a:custGeom>
                  <a:avLst/>
                  <a:gdLst>
                    <a:gd name="T0" fmla="*/ 75 w 76"/>
                    <a:gd name="T1" fmla="*/ 24 h 30"/>
                    <a:gd name="T2" fmla="*/ 55 w 76"/>
                    <a:gd name="T3" fmla="*/ 0 h 30"/>
                    <a:gd name="T4" fmla="*/ 21 w 76"/>
                    <a:gd name="T5" fmla="*/ 0 h 30"/>
                    <a:gd name="T6" fmla="*/ 1 w 76"/>
                    <a:gd name="T7" fmla="*/ 24 h 30"/>
                    <a:gd name="T8" fmla="*/ 0 w 76"/>
                    <a:gd name="T9" fmla="*/ 30 h 30"/>
                    <a:gd name="T10" fmla="*/ 8 w 76"/>
                    <a:gd name="T11" fmla="*/ 30 h 30"/>
                    <a:gd name="T12" fmla="*/ 9 w 76"/>
                    <a:gd name="T13" fmla="*/ 24 h 30"/>
                    <a:gd name="T14" fmla="*/ 25 w 76"/>
                    <a:gd name="T15" fmla="*/ 6 h 30"/>
                    <a:gd name="T16" fmla="*/ 51 w 76"/>
                    <a:gd name="T17" fmla="*/ 6 h 30"/>
                    <a:gd name="T18" fmla="*/ 67 w 76"/>
                    <a:gd name="T19" fmla="*/ 24 h 30"/>
                    <a:gd name="T20" fmla="*/ 68 w 76"/>
                    <a:gd name="T21" fmla="*/ 30 h 30"/>
                    <a:gd name="T22" fmla="*/ 76 w 76"/>
                    <a:gd name="T23" fmla="*/ 30 h 30"/>
                    <a:gd name="T24" fmla="*/ 75 w 76"/>
                    <a:gd name="T25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30">
                      <a:moveTo>
                        <a:pt x="75" y="24"/>
                      </a:moveTo>
                      <a:cubicBezTo>
                        <a:pt x="72" y="10"/>
                        <a:pt x="64" y="0"/>
                        <a:pt x="5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2" y="0"/>
                        <a:pt x="3" y="10"/>
                        <a:pt x="1" y="24"/>
                      </a:cubicBezTo>
                      <a:cubicBezTo>
                        <a:pt x="0" y="26"/>
                        <a:pt x="0" y="28"/>
                        <a:pt x="0" y="30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28"/>
                        <a:pt x="8" y="26"/>
                        <a:pt x="9" y="24"/>
                      </a:cubicBezTo>
                      <a:cubicBezTo>
                        <a:pt x="11" y="14"/>
                        <a:pt x="17" y="7"/>
                        <a:pt x="25" y="6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8" y="7"/>
                        <a:pt x="65" y="14"/>
                        <a:pt x="67" y="24"/>
                      </a:cubicBezTo>
                      <a:cubicBezTo>
                        <a:pt x="68" y="26"/>
                        <a:pt x="68" y="28"/>
                        <a:pt x="68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6" y="28"/>
                        <a:pt x="75" y="26"/>
                        <a:pt x="75" y="24"/>
                      </a:cubicBezTo>
                      <a:close/>
                    </a:path>
                  </a:pathLst>
                </a:custGeom>
                <a:solidFill>
                  <a:srgbClr val="696C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4" name="组合 93"/>
            <p:cNvGrpSpPr/>
            <p:nvPr/>
          </p:nvGrpSpPr>
          <p:grpSpPr>
            <a:xfrm>
              <a:off x="6986772" y="3799018"/>
              <a:ext cx="4656618" cy="1227003"/>
              <a:chOff x="6820678" y="3524419"/>
              <a:chExt cx="4656618" cy="122700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6820678" y="3524419"/>
                <a:ext cx="4656618" cy="1227003"/>
                <a:chOff x="5240812" y="336609"/>
                <a:chExt cx="4656618" cy="122700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5240812" y="336609"/>
                  <a:ext cx="3836578" cy="543736"/>
                  <a:chOff x="5695750" y="894151"/>
                  <a:chExt cx="3836578" cy="543736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805829" y="894151"/>
                    <a:ext cx="17264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zh-CN"/>
                    </a:defPPr>
                    <a:lvl1pPr>
                      <a:defRPr sz="2400">
                        <a:latin typeface="方正正大黑简体" panose="02000000000000000000" pitchFamily="2" charset="-122"/>
                        <a:ea typeface="方正正大黑简体" panose="02000000000000000000" pitchFamily="2" charset="-122"/>
                      </a:defRPr>
                    </a:lvl1pPr>
                  </a:lstStyle>
                  <a:p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Opinion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任意多边形 43"/>
                  <p:cNvSpPr/>
                  <p:nvPr/>
                </p:nvSpPr>
                <p:spPr>
                  <a:xfrm>
                    <a:off x="5695750" y="1112421"/>
                    <a:ext cx="2031934" cy="325466"/>
                  </a:xfrm>
                  <a:custGeom>
                    <a:avLst/>
                    <a:gdLst>
                      <a:gd name="connsiteX0" fmla="*/ 0 w 1089212"/>
                      <a:gd name="connsiteY0" fmla="*/ 524436 h 524436"/>
                      <a:gd name="connsiteX1" fmla="*/ 403412 w 1089212"/>
                      <a:gd name="connsiteY1" fmla="*/ 0 h 524436"/>
                      <a:gd name="connsiteX2" fmla="*/ 1089212 w 1089212"/>
                      <a:gd name="connsiteY2" fmla="*/ 0 h 524436"/>
                      <a:gd name="connsiteX3" fmla="*/ 1089212 w 1089212"/>
                      <a:gd name="connsiteY3" fmla="*/ 13447 h 524436"/>
                      <a:gd name="connsiteX0" fmla="*/ 0 w 1075765"/>
                      <a:gd name="connsiteY0" fmla="*/ 820271 h 820271"/>
                      <a:gd name="connsiteX1" fmla="*/ 389965 w 1075765"/>
                      <a:gd name="connsiteY1" fmla="*/ 0 h 820271"/>
                      <a:gd name="connsiteX2" fmla="*/ 1075765 w 1075765"/>
                      <a:gd name="connsiteY2" fmla="*/ 0 h 820271"/>
                      <a:gd name="connsiteX3" fmla="*/ 1075765 w 1075765"/>
                      <a:gd name="connsiteY3" fmla="*/ 13447 h 820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5765" h="820271">
                        <a:moveTo>
                          <a:pt x="0" y="820271"/>
                        </a:moveTo>
                        <a:lnTo>
                          <a:pt x="389965" y="0"/>
                        </a:lnTo>
                        <a:lnTo>
                          <a:pt x="1075765" y="0"/>
                        </a:lnTo>
                        <a:lnTo>
                          <a:pt x="1075765" y="13447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7274114" y="806482"/>
                  <a:ext cx="2623316" cy="75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pc="1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Wo can all do a lot of things thus a lot</a:t>
                  </a:r>
                  <a:endParaRPr lang="zh-CN" altLang="en-US" spc="1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10642235" y="3544420"/>
                <a:ext cx="756916" cy="463246"/>
              </a:xfrm>
              <a:custGeom>
                <a:avLst/>
                <a:gdLst>
                  <a:gd name="T0" fmla="*/ 170 w 190"/>
                  <a:gd name="T1" fmla="*/ 44 h 103"/>
                  <a:gd name="T2" fmla="*/ 120 w 190"/>
                  <a:gd name="T3" fmla="*/ 2 h 103"/>
                  <a:gd name="T4" fmla="*/ 115 w 190"/>
                  <a:gd name="T5" fmla="*/ 2 h 103"/>
                  <a:gd name="T6" fmla="*/ 115 w 190"/>
                  <a:gd name="T7" fmla="*/ 7 h 103"/>
                  <a:gd name="T8" fmla="*/ 158 w 190"/>
                  <a:gd name="T9" fmla="*/ 44 h 103"/>
                  <a:gd name="T10" fmla="*/ 123 w 190"/>
                  <a:gd name="T11" fmla="*/ 44 h 103"/>
                  <a:gd name="T12" fmla="*/ 100 w 190"/>
                  <a:gd name="T13" fmla="*/ 66 h 103"/>
                  <a:gd name="T14" fmla="*/ 100 w 190"/>
                  <a:gd name="T15" fmla="*/ 66 h 103"/>
                  <a:gd name="T16" fmla="*/ 90 w 190"/>
                  <a:gd name="T17" fmla="*/ 66 h 103"/>
                  <a:gd name="T18" fmla="*/ 90 w 190"/>
                  <a:gd name="T19" fmla="*/ 66 h 103"/>
                  <a:gd name="T20" fmla="*/ 67 w 190"/>
                  <a:gd name="T21" fmla="*/ 44 h 103"/>
                  <a:gd name="T22" fmla="*/ 32 w 190"/>
                  <a:gd name="T23" fmla="*/ 44 h 103"/>
                  <a:gd name="T24" fmla="*/ 75 w 190"/>
                  <a:gd name="T25" fmla="*/ 7 h 103"/>
                  <a:gd name="T26" fmla="*/ 75 w 190"/>
                  <a:gd name="T27" fmla="*/ 2 h 103"/>
                  <a:gd name="T28" fmla="*/ 70 w 190"/>
                  <a:gd name="T29" fmla="*/ 2 h 103"/>
                  <a:gd name="T30" fmla="*/ 20 w 190"/>
                  <a:gd name="T31" fmla="*/ 44 h 103"/>
                  <a:gd name="T32" fmla="*/ 0 w 190"/>
                  <a:gd name="T33" fmla="*/ 62 h 103"/>
                  <a:gd name="T34" fmla="*/ 0 w 190"/>
                  <a:gd name="T35" fmla="*/ 64 h 103"/>
                  <a:gd name="T36" fmla="*/ 0 w 190"/>
                  <a:gd name="T37" fmla="*/ 66 h 103"/>
                  <a:gd name="T38" fmla="*/ 0 w 190"/>
                  <a:gd name="T39" fmla="*/ 81 h 103"/>
                  <a:gd name="T40" fmla="*/ 22 w 190"/>
                  <a:gd name="T41" fmla="*/ 103 h 103"/>
                  <a:gd name="T42" fmla="*/ 67 w 190"/>
                  <a:gd name="T43" fmla="*/ 103 h 103"/>
                  <a:gd name="T44" fmla="*/ 90 w 190"/>
                  <a:gd name="T45" fmla="*/ 81 h 103"/>
                  <a:gd name="T46" fmla="*/ 90 w 190"/>
                  <a:gd name="T47" fmla="*/ 81 h 103"/>
                  <a:gd name="T48" fmla="*/ 100 w 190"/>
                  <a:gd name="T49" fmla="*/ 81 h 103"/>
                  <a:gd name="T50" fmla="*/ 100 w 190"/>
                  <a:gd name="T51" fmla="*/ 81 h 103"/>
                  <a:gd name="T52" fmla="*/ 123 w 190"/>
                  <a:gd name="T53" fmla="*/ 103 h 103"/>
                  <a:gd name="T54" fmla="*/ 168 w 190"/>
                  <a:gd name="T55" fmla="*/ 103 h 103"/>
                  <a:gd name="T56" fmla="*/ 190 w 190"/>
                  <a:gd name="T57" fmla="*/ 81 h 103"/>
                  <a:gd name="T58" fmla="*/ 190 w 190"/>
                  <a:gd name="T59" fmla="*/ 66 h 103"/>
                  <a:gd name="T60" fmla="*/ 170 w 190"/>
                  <a:gd name="T61" fmla="*/ 44 h 103"/>
                  <a:gd name="T62" fmla="*/ 82 w 190"/>
                  <a:gd name="T63" fmla="*/ 81 h 103"/>
                  <a:gd name="T64" fmla="*/ 67 w 190"/>
                  <a:gd name="T65" fmla="*/ 96 h 103"/>
                  <a:gd name="T66" fmla="*/ 22 w 190"/>
                  <a:gd name="T67" fmla="*/ 96 h 103"/>
                  <a:gd name="T68" fmla="*/ 7 w 190"/>
                  <a:gd name="T69" fmla="*/ 81 h 103"/>
                  <a:gd name="T70" fmla="*/ 7 w 190"/>
                  <a:gd name="T71" fmla="*/ 66 h 103"/>
                  <a:gd name="T72" fmla="*/ 7 w 190"/>
                  <a:gd name="T73" fmla="*/ 65 h 103"/>
                  <a:gd name="T74" fmla="*/ 9 w 190"/>
                  <a:gd name="T75" fmla="*/ 58 h 103"/>
                  <a:gd name="T76" fmla="*/ 16 w 190"/>
                  <a:gd name="T77" fmla="*/ 53 h 103"/>
                  <a:gd name="T78" fmla="*/ 22 w 190"/>
                  <a:gd name="T79" fmla="*/ 51 h 103"/>
                  <a:gd name="T80" fmla="*/ 23 w 190"/>
                  <a:gd name="T81" fmla="*/ 51 h 103"/>
                  <a:gd name="T82" fmla="*/ 67 w 190"/>
                  <a:gd name="T83" fmla="*/ 51 h 103"/>
                  <a:gd name="T84" fmla="*/ 82 w 190"/>
                  <a:gd name="T85" fmla="*/ 66 h 103"/>
                  <a:gd name="T86" fmla="*/ 82 w 190"/>
                  <a:gd name="T87" fmla="*/ 70 h 103"/>
                  <a:gd name="T88" fmla="*/ 82 w 190"/>
                  <a:gd name="T89" fmla="*/ 78 h 103"/>
                  <a:gd name="T90" fmla="*/ 82 w 190"/>
                  <a:gd name="T91" fmla="*/ 81 h 103"/>
                  <a:gd name="T92" fmla="*/ 183 w 190"/>
                  <a:gd name="T93" fmla="*/ 81 h 103"/>
                  <a:gd name="T94" fmla="*/ 168 w 190"/>
                  <a:gd name="T95" fmla="*/ 96 h 103"/>
                  <a:gd name="T96" fmla="*/ 123 w 190"/>
                  <a:gd name="T97" fmla="*/ 96 h 103"/>
                  <a:gd name="T98" fmla="*/ 108 w 190"/>
                  <a:gd name="T99" fmla="*/ 81 h 103"/>
                  <a:gd name="T100" fmla="*/ 108 w 190"/>
                  <a:gd name="T101" fmla="*/ 78 h 103"/>
                  <a:gd name="T102" fmla="*/ 108 w 190"/>
                  <a:gd name="T103" fmla="*/ 70 h 103"/>
                  <a:gd name="T104" fmla="*/ 108 w 190"/>
                  <a:gd name="T105" fmla="*/ 66 h 103"/>
                  <a:gd name="T106" fmla="*/ 123 w 190"/>
                  <a:gd name="T107" fmla="*/ 51 h 103"/>
                  <a:gd name="T108" fmla="*/ 167 w 190"/>
                  <a:gd name="T109" fmla="*/ 51 h 103"/>
                  <a:gd name="T110" fmla="*/ 168 w 190"/>
                  <a:gd name="T111" fmla="*/ 51 h 103"/>
                  <a:gd name="T112" fmla="*/ 174 w 190"/>
                  <a:gd name="T113" fmla="*/ 52 h 103"/>
                  <a:gd name="T114" fmla="*/ 181 w 190"/>
                  <a:gd name="T115" fmla="*/ 59 h 103"/>
                  <a:gd name="T116" fmla="*/ 183 w 190"/>
                  <a:gd name="T117" fmla="*/ 65 h 103"/>
                  <a:gd name="T118" fmla="*/ 183 w 190"/>
                  <a:gd name="T119" fmla="*/ 66 h 103"/>
                  <a:gd name="T120" fmla="*/ 183 w 190"/>
                  <a:gd name="T121" fmla="*/ 8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0" h="103">
                    <a:moveTo>
                      <a:pt x="170" y="44"/>
                    </a:moveTo>
                    <a:cubicBezTo>
                      <a:pt x="120" y="2"/>
                      <a:pt x="120" y="2"/>
                      <a:pt x="120" y="2"/>
                    </a:cubicBezTo>
                    <a:cubicBezTo>
                      <a:pt x="118" y="0"/>
                      <a:pt x="116" y="0"/>
                      <a:pt x="115" y="2"/>
                    </a:cubicBezTo>
                    <a:cubicBezTo>
                      <a:pt x="113" y="4"/>
                      <a:pt x="114" y="6"/>
                      <a:pt x="115" y="7"/>
                    </a:cubicBezTo>
                    <a:cubicBezTo>
                      <a:pt x="158" y="44"/>
                      <a:pt x="158" y="44"/>
                      <a:pt x="158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0" y="44"/>
                      <a:pt x="100" y="54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54"/>
                      <a:pt x="80" y="44"/>
                      <a:pt x="67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6" y="6"/>
                      <a:pt x="76" y="4"/>
                      <a:pt x="75" y="2"/>
                    </a:cubicBezTo>
                    <a:cubicBezTo>
                      <a:pt x="74" y="0"/>
                      <a:pt x="71" y="0"/>
                      <a:pt x="70" y="2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0" y="45"/>
                      <a:pt x="2" y="52"/>
                      <a:pt x="0" y="62"/>
                    </a:cubicBezTo>
                    <a:cubicBezTo>
                      <a:pt x="0" y="63"/>
                      <a:pt x="0" y="63"/>
                      <a:pt x="0" y="6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4"/>
                      <a:pt x="9" y="103"/>
                      <a:pt x="22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0" y="103"/>
                      <a:pt x="90" y="94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0" y="94"/>
                      <a:pt x="110" y="103"/>
                      <a:pt x="123" y="103"/>
                    </a:cubicBezTo>
                    <a:cubicBezTo>
                      <a:pt x="168" y="103"/>
                      <a:pt x="168" y="103"/>
                      <a:pt x="168" y="103"/>
                    </a:cubicBezTo>
                    <a:cubicBezTo>
                      <a:pt x="181" y="103"/>
                      <a:pt x="190" y="94"/>
                      <a:pt x="190" y="81"/>
                    </a:cubicBezTo>
                    <a:cubicBezTo>
                      <a:pt x="190" y="66"/>
                      <a:pt x="190" y="66"/>
                      <a:pt x="190" y="66"/>
                    </a:cubicBezTo>
                    <a:cubicBezTo>
                      <a:pt x="190" y="54"/>
                      <a:pt x="181" y="45"/>
                      <a:pt x="170" y="44"/>
                    </a:cubicBezTo>
                    <a:close/>
                    <a:moveTo>
                      <a:pt x="82" y="81"/>
                    </a:moveTo>
                    <a:cubicBezTo>
                      <a:pt x="82" y="89"/>
                      <a:pt x="76" y="96"/>
                      <a:pt x="67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14" y="96"/>
                      <a:pt x="7" y="89"/>
                      <a:pt x="7" y="81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7" y="63"/>
                      <a:pt x="8" y="60"/>
                      <a:pt x="9" y="58"/>
                    </a:cubicBezTo>
                    <a:cubicBezTo>
                      <a:pt x="11" y="56"/>
                      <a:pt x="13" y="54"/>
                      <a:pt x="16" y="53"/>
                    </a:cubicBezTo>
                    <a:cubicBezTo>
                      <a:pt x="18" y="52"/>
                      <a:pt x="20" y="51"/>
                      <a:pt x="22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76" y="51"/>
                      <a:pt x="82" y="58"/>
                      <a:pt x="82" y="66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2" y="78"/>
                      <a:pt x="82" y="78"/>
                      <a:pt x="82" y="78"/>
                    </a:cubicBezTo>
                    <a:lnTo>
                      <a:pt x="82" y="81"/>
                    </a:lnTo>
                    <a:close/>
                    <a:moveTo>
                      <a:pt x="183" y="81"/>
                    </a:moveTo>
                    <a:cubicBezTo>
                      <a:pt x="183" y="89"/>
                      <a:pt x="176" y="96"/>
                      <a:pt x="168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14" y="96"/>
                      <a:pt x="108" y="89"/>
                      <a:pt x="108" y="81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0"/>
                      <a:pt x="108" y="70"/>
                      <a:pt x="108" y="70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58"/>
                      <a:pt x="114" y="51"/>
                      <a:pt x="123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70" y="51"/>
                      <a:pt x="172" y="52"/>
                      <a:pt x="174" y="52"/>
                    </a:cubicBezTo>
                    <a:cubicBezTo>
                      <a:pt x="177" y="54"/>
                      <a:pt x="179" y="56"/>
                      <a:pt x="181" y="59"/>
                    </a:cubicBezTo>
                    <a:cubicBezTo>
                      <a:pt x="182" y="61"/>
                      <a:pt x="183" y="63"/>
                      <a:pt x="183" y="65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81"/>
                    </a:lnTo>
                    <a:close/>
                  </a:path>
                </a:pathLst>
              </a:custGeom>
              <a:solidFill>
                <a:srgbClr val="696C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109686" y="4919649"/>
              <a:ext cx="3352323" cy="1113134"/>
              <a:chOff x="5943592" y="4645050"/>
              <a:chExt cx="3352323" cy="111313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5943592" y="4645050"/>
                <a:ext cx="2718008" cy="1113134"/>
                <a:chOff x="6761657" y="485292"/>
                <a:chExt cx="2718008" cy="1113134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7753166" y="1136761"/>
                  <a:ext cx="172649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>
                    <a:defRPr sz="2400">
                      <a:latin typeface="方正正大黑简体" panose="02000000000000000000" pitchFamily="2" charset="-122"/>
                      <a:ea typeface="方正正大黑简体" panose="02000000000000000000" pitchFamily="2" charset="-122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Opinion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 flipV="1">
                  <a:off x="6761657" y="485292"/>
                  <a:ext cx="1043974" cy="916193"/>
                </a:xfrm>
                <a:custGeom>
                  <a:avLst/>
                  <a:gdLst>
                    <a:gd name="connsiteX0" fmla="*/ 0 w 1089212"/>
                    <a:gd name="connsiteY0" fmla="*/ 524436 h 524436"/>
                    <a:gd name="connsiteX1" fmla="*/ 403412 w 1089212"/>
                    <a:gd name="connsiteY1" fmla="*/ 0 h 524436"/>
                    <a:gd name="connsiteX2" fmla="*/ 1089212 w 1089212"/>
                    <a:gd name="connsiteY2" fmla="*/ 0 h 524436"/>
                    <a:gd name="connsiteX3" fmla="*/ 1089212 w 1089212"/>
                    <a:gd name="connsiteY3" fmla="*/ 13447 h 524436"/>
                    <a:gd name="connsiteX0" fmla="*/ 0 w 1075765"/>
                    <a:gd name="connsiteY0" fmla="*/ 820271 h 820271"/>
                    <a:gd name="connsiteX1" fmla="*/ 389965 w 1075765"/>
                    <a:gd name="connsiteY1" fmla="*/ 0 h 820271"/>
                    <a:gd name="connsiteX2" fmla="*/ 1075765 w 1075765"/>
                    <a:gd name="connsiteY2" fmla="*/ 0 h 820271"/>
                    <a:gd name="connsiteX3" fmla="*/ 1075765 w 1075765"/>
                    <a:gd name="connsiteY3" fmla="*/ 13447 h 8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5765" h="820271">
                      <a:moveTo>
                        <a:pt x="0" y="820271"/>
                      </a:moveTo>
                      <a:lnTo>
                        <a:pt x="389965" y="0"/>
                      </a:lnTo>
                      <a:lnTo>
                        <a:pt x="1075765" y="0"/>
                      </a:lnTo>
                      <a:lnTo>
                        <a:pt x="1075765" y="13447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9" name="Freeform 31"/>
              <p:cNvSpPr>
                <a:spLocks noEditPoints="1"/>
              </p:cNvSpPr>
              <p:nvPr/>
            </p:nvSpPr>
            <p:spPr bwMode="auto">
              <a:xfrm>
                <a:off x="8661600" y="5276039"/>
                <a:ext cx="634315" cy="439467"/>
              </a:xfrm>
              <a:custGeom>
                <a:avLst/>
                <a:gdLst>
                  <a:gd name="T0" fmla="*/ 117 w 145"/>
                  <a:gd name="T1" fmla="*/ 31 h 115"/>
                  <a:gd name="T2" fmla="*/ 118 w 145"/>
                  <a:gd name="T3" fmla="*/ 27 h 115"/>
                  <a:gd name="T4" fmla="*/ 105 w 145"/>
                  <a:gd name="T5" fmla="*/ 4 h 115"/>
                  <a:gd name="T6" fmla="*/ 62 w 145"/>
                  <a:gd name="T7" fmla="*/ 12 h 115"/>
                  <a:gd name="T8" fmla="*/ 48 w 145"/>
                  <a:gd name="T9" fmla="*/ 1 h 115"/>
                  <a:gd name="T10" fmla="*/ 24 w 145"/>
                  <a:gd name="T11" fmla="*/ 5 h 115"/>
                  <a:gd name="T12" fmla="*/ 15 w 145"/>
                  <a:gd name="T13" fmla="*/ 21 h 115"/>
                  <a:gd name="T14" fmla="*/ 2 w 145"/>
                  <a:gd name="T15" fmla="*/ 47 h 115"/>
                  <a:gd name="T16" fmla="*/ 7 w 145"/>
                  <a:gd name="T17" fmla="*/ 96 h 115"/>
                  <a:gd name="T18" fmla="*/ 15 w 145"/>
                  <a:gd name="T19" fmla="*/ 109 h 115"/>
                  <a:gd name="T20" fmla="*/ 15 w 145"/>
                  <a:gd name="T21" fmla="*/ 109 h 115"/>
                  <a:gd name="T22" fmla="*/ 14 w 145"/>
                  <a:gd name="T23" fmla="*/ 108 h 115"/>
                  <a:gd name="T24" fmla="*/ 14 w 145"/>
                  <a:gd name="T25" fmla="*/ 68 h 115"/>
                  <a:gd name="T26" fmla="*/ 14 w 145"/>
                  <a:gd name="T27" fmla="*/ 66 h 115"/>
                  <a:gd name="T28" fmla="*/ 20 w 145"/>
                  <a:gd name="T29" fmla="*/ 47 h 115"/>
                  <a:gd name="T30" fmla="*/ 37 w 145"/>
                  <a:gd name="T31" fmla="*/ 37 h 115"/>
                  <a:gd name="T32" fmla="*/ 117 w 145"/>
                  <a:gd name="T33" fmla="*/ 31 h 115"/>
                  <a:gd name="T34" fmla="*/ 143 w 145"/>
                  <a:gd name="T35" fmla="*/ 41 h 115"/>
                  <a:gd name="T36" fmla="*/ 140 w 145"/>
                  <a:gd name="T37" fmla="*/ 39 h 115"/>
                  <a:gd name="T38" fmla="*/ 139 w 145"/>
                  <a:gd name="T39" fmla="*/ 39 h 115"/>
                  <a:gd name="T40" fmla="*/ 115 w 145"/>
                  <a:gd name="T41" fmla="*/ 41 h 115"/>
                  <a:gd name="T42" fmla="*/ 38 w 145"/>
                  <a:gd name="T43" fmla="*/ 48 h 115"/>
                  <a:gd name="T44" fmla="*/ 29 w 145"/>
                  <a:gd name="T45" fmla="*/ 53 h 115"/>
                  <a:gd name="T46" fmla="*/ 25 w 145"/>
                  <a:gd name="T47" fmla="*/ 66 h 115"/>
                  <a:gd name="T48" fmla="*/ 25 w 145"/>
                  <a:gd name="T49" fmla="*/ 68 h 115"/>
                  <a:gd name="T50" fmla="*/ 25 w 145"/>
                  <a:gd name="T51" fmla="*/ 68 h 115"/>
                  <a:gd name="T52" fmla="*/ 25 w 145"/>
                  <a:gd name="T53" fmla="*/ 108 h 115"/>
                  <a:gd name="T54" fmla="*/ 26 w 145"/>
                  <a:gd name="T55" fmla="*/ 110 h 115"/>
                  <a:gd name="T56" fmla="*/ 34 w 145"/>
                  <a:gd name="T57" fmla="*/ 115 h 115"/>
                  <a:gd name="T58" fmla="*/ 35 w 145"/>
                  <a:gd name="T59" fmla="*/ 115 h 115"/>
                  <a:gd name="T60" fmla="*/ 105 w 145"/>
                  <a:gd name="T61" fmla="*/ 108 h 115"/>
                  <a:gd name="T62" fmla="*/ 114 w 145"/>
                  <a:gd name="T63" fmla="*/ 104 h 115"/>
                  <a:gd name="T64" fmla="*/ 120 w 145"/>
                  <a:gd name="T65" fmla="*/ 96 h 115"/>
                  <a:gd name="T66" fmla="*/ 121 w 145"/>
                  <a:gd name="T67" fmla="*/ 96 h 115"/>
                  <a:gd name="T68" fmla="*/ 142 w 145"/>
                  <a:gd name="T69" fmla="*/ 54 h 115"/>
                  <a:gd name="T70" fmla="*/ 145 w 145"/>
                  <a:gd name="T71" fmla="*/ 45 h 115"/>
                  <a:gd name="T72" fmla="*/ 143 w 145"/>
                  <a:gd name="T73" fmla="*/ 4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5" h="115">
                    <a:moveTo>
                      <a:pt x="117" y="31"/>
                    </a:moveTo>
                    <a:cubicBezTo>
                      <a:pt x="118" y="27"/>
                      <a:pt x="118" y="27"/>
                      <a:pt x="118" y="27"/>
                    </a:cubicBezTo>
                    <a:cubicBezTo>
                      <a:pt x="120" y="13"/>
                      <a:pt x="114" y="2"/>
                      <a:pt x="105" y="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4"/>
                      <a:pt x="53" y="0"/>
                      <a:pt x="48" y="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0" y="6"/>
                      <a:pt x="14" y="13"/>
                      <a:pt x="15" y="21"/>
                    </a:cubicBezTo>
                    <a:cubicBezTo>
                      <a:pt x="6" y="22"/>
                      <a:pt x="0" y="34"/>
                      <a:pt x="2" y="47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8" y="102"/>
                      <a:pt x="11" y="107"/>
                      <a:pt x="15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7"/>
                      <a:pt x="14" y="66"/>
                      <a:pt x="14" y="66"/>
                    </a:cubicBezTo>
                    <a:cubicBezTo>
                      <a:pt x="14" y="59"/>
                      <a:pt x="16" y="52"/>
                      <a:pt x="20" y="47"/>
                    </a:cubicBezTo>
                    <a:cubicBezTo>
                      <a:pt x="24" y="42"/>
                      <a:pt x="30" y="38"/>
                      <a:pt x="37" y="37"/>
                    </a:cubicBezTo>
                    <a:lnTo>
                      <a:pt x="117" y="31"/>
                    </a:lnTo>
                    <a:close/>
                    <a:moveTo>
                      <a:pt x="143" y="41"/>
                    </a:moveTo>
                    <a:cubicBezTo>
                      <a:pt x="143" y="40"/>
                      <a:pt x="142" y="39"/>
                      <a:pt x="140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15" y="41"/>
                      <a:pt x="115" y="41"/>
                      <a:pt x="115" y="41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4" y="48"/>
                      <a:pt x="31" y="50"/>
                      <a:pt x="29" y="53"/>
                    </a:cubicBezTo>
                    <a:cubicBezTo>
                      <a:pt x="26" y="57"/>
                      <a:pt x="25" y="61"/>
                      <a:pt x="25" y="66"/>
                    </a:cubicBezTo>
                    <a:cubicBezTo>
                      <a:pt x="25" y="66"/>
                      <a:pt x="25" y="67"/>
                      <a:pt x="25" y="68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9"/>
                      <a:pt x="26" y="110"/>
                    </a:cubicBezTo>
                    <a:cubicBezTo>
                      <a:pt x="27" y="113"/>
                      <a:pt x="30" y="115"/>
                      <a:pt x="34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08" y="108"/>
                      <a:pt x="111" y="106"/>
                      <a:pt x="114" y="104"/>
                    </a:cubicBezTo>
                    <a:cubicBezTo>
                      <a:pt x="117" y="102"/>
                      <a:pt x="119" y="99"/>
                      <a:pt x="120" y="96"/>
                    </a:cubicBezTo>
                    <a:cubicBezTo>
                      <a:pt x="121" y="96"/>
                      <a:pt x="121" y="96"/>
                      <a:pt x="121" y="96"/>
                    </a:cubicBezTo>
                    <a:cubicBezTo>
                      <a:pt x="142" y="54"/>
                      <a:pt x="142" y="54"/>
                      <a:pt x="142" y="54"/>
                    </a:cubicBezTo>
                    <a:cubicBezTo>
                      <a:pt x="144" y="51"/>
                      <a:pt x="145" y="48"/>
                      <a:pt x="145" y="45"/>
                    </a:cubicBezTo>
                    <a:cubicBezTo>
                      <a:pt x="145" y="43"/>
                      <a:pt x="144" y="41"/>
                      <a:pt x="143" y="41"/>
                    </a:cubicBezTo>
                    <a:close/>
                  </a:path>
                </a:pathLst>
              </a:custGeom>
              <a:solidFill>
                <a:srgbClr val="696C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69" name="TextBox 12"/>
          <p:cNvSpPr txBox="1"/>
          <p:nvPr/>
        </p:nvSpPr>
        <p:spPr>
          <a:xfrm>
            <a:off x="5053890" y="308932"/>
            <a:ext cx="2084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Opinion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5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6716" y="1009650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625" y="2205038"/>
            <a:ext cx="5373220" cy="4290521"/>
            <a:chOff x="695625" y="2205038"/>
            <a:chExt cx="5373220" cy="4290521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695625" y="2205038"/>
              <a:ext cx="5373220" cy="2851155"/>
            </a:xfrm>
            <a:custGeom>
              <a:avLst/>
              <a:gdLst>
                <a:gd name="T0" fmla="*/ 245 w 262"/>
                <a:gd name="T1" fmla="*/ 69 h 139"/>
                <a:gd name="T2" fmla="*/ 192 w 262"/>
                <a:gd name="T3" fmla="*/ 122 h 139"/>
                <a:gd name="T4" fmla="*/ 139 w 262"/>
                <a:gd name="T5" fmla="*/ 69 h 139"/>
                <a:gd name="T6" fmla="*/ 69 w 262"/>
                <a:gd name="T7" fmla="*/ 0 h 139"/>
                <a:gd name="T8" fmla="*/ 0 w 262"/>
                <a:gd name="T9" fmla="*/ 69 h 139"/>
                <a:gd name="T10" fmla="*/ 16 w 262"/>
                <a:gd name="T11" fmla="*/ 69 h 139"/>
                <a:gd name="T12" fmla="*/ 69 w 262"/>
                <a:gd name="T13" fmla="*/ 16 h 139"/>
                <a:gd name="T14" fmla="*/ 122 w 262"/>
                <a:gd name="T15" fmla="*/ 69 h 139"/>
                <a:gd name="T16" fmla="*/ 192 w 262"/>
                <a:gd name="T17" fmla="*/ 139 h 139"/>
                <a:gd name="T18" fmla="*/ 262 w 262"/>
                <a:gd name="T19" fmla="*/ 69 h 139"/>
                <a:gd name="T20" fmla="*/ 245 w 262"/>
                <a:gd name="T21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139">
                  <a:moveTo>
                    <a:pt x="245" y="69"/>
                  </a:moveTo>
                  <a:cubicBezTo>
                    <a:pt x="245" y="99"/>
                    <a:pt x="222" y="122"/>
                    <a:pt x="192" y="122"/>
                  </a:cubicBezTo>
                  <a:cubicBezTo>
                    <a:pt x="163" y="122"/>
                    <a:pt x="139" y="99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40"/>
                    <a:pt x="40" y="16"/>
                    <a:pt x="69" y="16"/>
                  </a:cubicBezTo>
                  <a:cubicBezTo>
                    <a:pt x="99" y="16"/>
                    <a:pt x="122" y="40"/>
                    <a:pt x="122" y="69"/>
                  </a:cubicBezTo>
                  <a:cubicBezTo>
                    <a:pt x="122" y="108"/>
                    <a:pt x="154" y="139"/>
                    <a:pt x="192" y="139"/>
                  </a:cubicBezTo>
                  <a:cubicBezTo>
                    <a:pt x="231" y="139"/>
                    <a:pt x="262" y="108"/>
                    <a:pt x="262" y="69"/>
                  </a:cubicBezTo>
                  <a:lnTo>
                    <a:pt x="245" y="69"/>
                  </a:lnTo>
                  <a:close/>
                </a:path>
              </a:pathLst>
            </a:custGeom>
            <a:solidFill>
              <a:srgbClr val="6EA0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409218" y="3107194"/>
              <a:ext cx="431220" cy="1273800"/>
            </a:xfrm>
            <a:custGeom>
              <a:avLst/>
              <a:gdLst>
                <a:gd name="T0" fmla="*/ 21 w 21"/>
                <a:gd name="T1" fmla="*/ 40 h 62"/>
                <a:gd name="T2" fmla="*/ 17 w 21"/>
                <a:gd name="T3" fmla="*/ 40 h 62"/>
                <a:gd name="T4" fmla="*/ 17 w 21"/>
                <a:gd name="T5" fmla="*/ 62 h 62"/>
                <a:gd name="T6" fmla="*/ 12 w 21"/>
                <a:gd name="T7" fmla="*/ 62 h 62"/>
                <a:gd name="T8" fmla="*/ 12 w 21"/>
                <a:gd name="T9" fmla="*/ 40 h 62"/>
                <a:gd name="T10" fmla="*/ 9 w 21"/>
                <a:gd name="T11" fmla="*/ 40 h 62"/>
                <a:gd name="T12" fmla="*/ 9 w 21"/>
                <a:gd name="T13" fmla="*/ 62 h 62"/>
                <a:gd name="T14" fmla="*/ 4 w 21"/>
                <a:gd name="T15" fmla="*/ 62 h 62"/>
                <a:gd name="T16" fmla="*/ 4 w 21"/>
                <a:gd name="T17" fmla="*/ 40 h 62"/>
                <a:gd name="T18" fmla="*/ 0 w 21"/>
                <a:gd name="T19" fmla="*/ 40 h 62"/>
                <a:gd name="T20" fmla="*/ 0 w 21"/>
                <a:gd name="T21" fmla="*/ 19 h 62"/>
                <a:gd name="T22" fmla="*/ 2 w 21"/>
                <a:gd name="T23" fmla="*/ 15 h 62"/>
                <a:gd name="T24" fmla="*/ 6 w 21"/>
                <a:gd name="T25" fmla="*/ 12 h 62"/>
                <a:gd name="T26" fmla="*/ 11 w 21"/>
                <a:gd name="T27" fmla="*/ 11 h 62"/>
                <a:gd name="T28" fmla="*/ 16 w 21"/>
                <a:gd name="T29" fmla="*/ 12 h 62"/>
                <a:gd name="T30" fmla="*/ 21 w 21"/>
                <a:gd name="T31" fmla="*/ 17 h 62"/>
                <a:gd name="T32" fmla="*/ 21 w 21"/>
                <a:gd name="T33" fmla="*/ 19 h 62"/>
                <a:gd name="T34" fmla="*/ 21 w 21"/>
                <a:gd name="T35" fmla="*/ 40 h 62"/>
                <a:gd name="T36" fmla="*/ 15 w 21"/>
                <a:gd name="T37" fmla="*/ 5 h 62"/>
                <a:gd name="T38" fmla="*/ 14 w 21"/>
                <a:gd name="T39" fmla="*/ 8 h 62"/>
                <a:gd name="T40" fmla="*/ 11 w 21"/>
                <a:gd name="T41" fmla="*/ 9 h 62"/>
                <a:gd name="T42" fmla="*/ 7 w 21"/>
                <a:gd name="T43" fmla="*/ 8 h 62"/>
                <a:gd name="T44" fmla="*/ 6 w 21"/>
                <a:gd name="T45" fmla="*/ 5 h 62"/>
                <a:gd name="T46" fmla="*/ 7 w 21"/>
                <a:gd name="T47" fmla="*/ 1 h 62"/>
                <a:gd name="T48" fmla="*/ 11 w 21"/>
                <a:gd name="T49" fmla="*/ 0 h 62"/>
                <a:gd name="T50" fmla="*/ 14 w 21"/>
                <a:gd name="T51" fmla="*/ 1 h 62"/>
                <a:gd name="T52" fmla="*/ 15 w 21"/>
                <a:gd name="T53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2">
                  <a:moveTo>
                    <a:pt x="21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3" y="13"/>
                    <a:pt x="5" y="12"/>
                    <a:pt x="6" y="12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3" y="11"/>
                    <a:pt x="14" y="11"/>
                    <a:pt x="16" y="12"/>
                  </a:cubicBezTo>
                  <a:cubicBezTo>
                    <a:pt x="18" y="14"/>
                    <a:pt x="20" y="15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lnTo>
                    <a:pt x="21" y="40"/>
                  </a:lnTo>
                  <a:close/>
                  <a:moveTo>
                    <a:pt x="15" y="5"/>
                  </a:moveTo>
                  <a:cubicBezTo>
                    <a:pt x="15" y="6"/>
                    <a:pt x="15" y="7"/>
                    <a:pt x="14" y="8"/>
                  </a:cubicBezTo>
                  <a:cubicBezTo>
                    <a:pt x="13" y="9"/>
                    <a:pt x="12" y="9"/>
                    <a:pt x="11" y="9"/>
                  </a:cubicBezTo>
                  <a:cubicBezTo>
                    <a:pt x="9" y="9"/>
                    <a:pt x="8" y="9"/>
                    <a:pt x="7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5" y="3"/>
                    <a:pt x="15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804880" y="3067477"/>
              <a:ext cx="615624" cy="1333376"/>
            </a:xfrm>
            <a:custGeom>
              <a:avLst/>
              <a:gdLst>
                <a:gd name="T0" fmla="*/ 28 w 30"/>
                <a:gd name="T1" fmla="*/ 38 h 65"/>
                <a:gd name="T2" fmla="*/ 30 w 30"/>
                <a:gd name="T3" fmla="*/ 37 h 65"/>
                <a:gd name="T4" fmla="*/ 21 w 30"/>
                <a:gd name="T5" fmla="*/ 15 h 65"/>
                <a:gd name="T6" fmla="*/ 9 w 30"/>
                <a:gd name="T7" fmla="*/ 15 h 65"/>
                <a:gd name="T8" fmla="*/ 0 w 30"/>
                <a:gd name="T9" fmla="*/ 37 h 65"/>
                <a:gd name="T10" fmla="*/ 2 w 30"/>
                <a:gd name="T11" fmla="*/ 38 h 65"/>
                <a:gd name="T12" fmla="*/ 10 w 30"/>
                <a:gd name="T13" fmla="*/ 22 h 65"/>
                <a:gd name="T14" fmla="*/ 11 w 30"/>
                <a:gd name="T15" fmla="*/ 29 h 65"/>
                <a:gd name="T16" fmla="*/ 3 w 30"/>
                <a:gd name="T17" fmla="*/ 45 h 65"/>
                <a:gd name="T18" fmla="*/ 11 w 30"/>
                <a:gd name="T19" fmla="*/ 45 h 65"/>
                <a:gd name="T20" fmla="*/ 14 w 30"/>
                <a:gd name="T21" fmla="*/ 65 h 65"/>
                <a:gd name="T22" fmla="*/ 17 w 30"/>
                <a:gd name="T23" fmla="*/ 65 h 65"/>
                <a:gd name="T24" fmla="*/ 19 w 30"/>
                <a:gd name="T25" fmla="*/ 45 h 65"/>
                <a:gd name="T26" fmla="*/ 27 w 30"/>
                <a:gd name="T27" fmla="*/ 45 h 65"/>
                <a:gd name="T28" fmla="*/ 19 w 30"/>
                <a:gd name="T29" fmla="*/ 29 h 65"/>
                <a:gd name="T30" fmla="*/ 20 w 30"/>
                <a:gd name="T31" fmla="*/ 22 h 65"/>
                <a:gd name="T32" fmla="*/ 28 w 30"/>
                <a:gd name="T33" fmla="*/ 38 h 65"/>
                <a:gd name="T34" fmla="*/ 15 w 30"/>
                <a:gd name="T35" fmla="*/ 10 h 65"/>
                <a:gd name="T36" fmla="*/ 18 w 30"/>
                <a:gd name="T37" fmla="*/ 9 h 65"/>
                <a:gd name="T38" fmla="*/ 20 w 30"/>
                <a:gd name="T39" fmla="*/ 5 h 65"/>
                <a:gd name="T40" fmla="*/ 18 w 30"/>
                <a:gd name="T41" fmla="*/ 2 h 65"/>
                <a:gd name="T42" fmla="*/ 15 w 30"/>
                <a:gd name="T43" fmla="*/ 0 h 65"/>
                <a:gd name="T44" fmla="*/ 11 w 30"/>
                <a:gd name="T45" fmla="*/ 2 h 65"/>
                <a:gd name="T46" fmla="*/ 10 w 30"/>
                <a:gd name="T47" fmla="*/ 5 h 65"/>
                <a:gd name="T48" fmla="*/ 11 w 30"/>
                <a:gd name="T49" fmla="*/ 9 h 65"/>
                <a:gd name="T50" fmla="*/ 15 w 30"/>
                <a:gd name="T51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65">
                  <a:moveTo>
                    <a:pt x="28" y="38"/>
                  </a:moveTo>
                  <a:cubicBezTo>
                    <a:pt x="29" y="38"/>
                    <a:pt x="30" y="38"/>
                    <a:pt x="30" y="3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8" y="38"/>
                  </a:lnTo>
                  <a:close/>
                  <a:moveTo>
                    <a:pt x="15" y="10"/>
                  </a:moveTo>
                  <a:cubicBezTo>
                    <a:pt x="16" y="10"/>
                    <a:pt x="17" y="10"/>
                    <a:pt x="18" y="9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4"/>
                    <a:pt x="19" y="3"/>
                    <a:pt x="18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7"/>
                    <a:pt x="10" y="8"/>
                    <a:pt x="11" y="9"/>
                  </a:cubicBezTo>
                  <a:cubicBezTo>
                    <a:pt x="12" y="10"/>
                    <a:pt x="13" y="10"/>
                    <a:pt x="15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17" name="TextBox 268"/>
            <p:cNvSpPr txBox="1"/>
            <p:nvPr/>
          </p:nvSpPr>
          <p:spPr bwMode="auto">
            <a:xfrm>
              <a:off x="3630010" y="5387563"/>
              <a:ext cx="198964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28484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6600" b="1" dirty="0">
                  <a:solidFill>
                    <a:srgbClr val="6EA049"/>
                  </a:solidFill>
                </a:rPr>
                <a:t>52</a:t>
              </a:r>
              <a:r>
                <a:rPr lang="en-US" altLang="zh-CN" sz="5400" b="1" dirty="0">
                  <a:solidFill>
                    <a:srgbClr val="6EA049"/>
                  </a:solidFill>
                </a:rPr>
                <a:t>%</a:t>
              </a:r>
              <a:endParaRPr lang="zh-CN" altLang="en-US" sz="5400" b="1" dirty="0">
                <a:solidFill>
                  <a:srgbClr val="6EA049"/>
                </a:solidFill>
              </a:endParaRPr>
            </a:p>
          </p:txBody>
        </p:sp>
        <p:sp>
          <p:nvSpPr>
            <p:cNvPr id="18" name="TextBox 269"/>
            <p:cNvSpPr txBox="1"/>
            <p:nvPr/>
          </p:nvSpPr>
          <p:spPr bwMode="auto">
            <a:xfrm>
              <a:off x="1117873" y="5387563"/>
              <a:ext cx="1989648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en-US" altLang="zh-CN" sz="6600" b="1" dirty="0">
                  <a:solidFill>
                    <a:srgbClr val="6EA049"/>
                  </a:solidFill>
                </a:rPr>
                <a:t>48</a:t>
              </a:r>
              <a:r>
                <a:rPr lang="en-US" altLang="zh-CN" sz="5400" b="1" dirty="0">
                  <a:solidFill>
                    <a:srgbClr val="6EA049"/>
                  </a:solidFill>
                </a:rPr>
                <a:t>%</a:t>
              </a:r>
              <a:endParaRPr lang="zh-CN" altLang="en-US" sz="6600" b="1" dirty="0">
                <a:solidFill>
                  <a:srgbClr val="6EA049"/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2"/>
          <p:cNvSpPr txBox="1"/>
          <p:nvPr/>
        </p:nvSpPr>
        <p:spPr>
          <a:xfrm>
            <a:off x="5053890" y="308932"/>
            <a:ext cx="2084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Opinion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21992" y="2350064"/>
            <a:ext cx="44462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male </a:t>
            </a: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 be bet and more       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21992" y="4154150"/>
            <a:ext cx="44462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female </a:t>
            </a:r>
            <a:r>
              <a:rPr lang="en-US" altLang="zh-CN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 can all do lots of things and thus the company will be bet and more       </a:t>
            </a:r>
            <a:endParaRPr lang="zh-CN" altLang="en-US" spc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476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97114" y="2216557"/>
            <a:ext cx="2197772" cy="1754326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698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0" y="11965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3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选题与需求分析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程序设计和实现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8" y="4002857"/>
            <a:ext cx="377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我们的团队合作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746753" y="1481131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217128" y="377727"/>
              <a:ext cx="375776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+mj-lt"/>
                </a:rPr>
                <a:t>1.</a:t>
              </a:r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636466-072A-4D31-BE4A-F34AFD94CD4D}"/>
              </a:ext>
            </a:extLst>
          </p:cNvPr>
          <p:cNvSpPr txBox="1"/>
          <p:nvPr/>
        </p:nvSpPr>
        <p:spPr>
          <a:xfrm>
            <a:off x="1349599" y="2026027"/>
            <a:ext cx="439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我们会遇到这样的问题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D99EF-2AD5-4142-BDF1-006D68B46518}"/>
              </a:ext>
            </a:extLst>
          </p:cNvPr>
          <p:cNvSpPr txBox="1"/>
          <p:nvPr/>
        </p:nvSpPr>
        <p:spPr>
          <a:xfrm>
            <a:off x="1993526" y="3103246"/>
            <a:ext cx="275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记不住用户名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ED2A4-4ABA-442B-A292-DE9B1F4EDE81}"/>
              </a:ext>
            </a:extLst>
          </p:cNvPr>
          <p:cNvSpPr txBox="1"/>
          <p:nvPr/>
        </p:nvSpPr>
        <p:spPr>
          <a:xfrm>
            <a:off x="1993526" y="3674500"/>
            <a:ext cx="240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记不住密码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D7D77-5C46-48C0-84C7-D229DD1B7A94}"/>
              </a:ext>
            </a:extLst>
          </p:cNvPr>
          <p:cNvSpPr txBox="1"/>
          <p:nvPr/>
        </p:nvSpPr>
        <p:spPr>
          <a:xfrm>
            <a:off x="1993526" y="4213399"/>
            <a:ext cx="38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忘记是拿来登陆啥的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FA826-8DF5-4347-BC71-07BC81076FC6}"/>
              </a:ext>
            </a:extLst>
          </p:cNvPr>
          <p:cNvSpPr txBox="1"/>
          <p:nvPr/>
        </p:nvSpPr>
        <p:spPr>
          <a:xfrm>
            <a:off x="1993526" y="4736619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4.Linux</a:t>
            </a:r>
            <a:r>
              <a:rPr lang="zh-CN" altLang="en-US" sz="2400" dirty="0">
                <a:solidFill>
                  <a:schemeClr val="bg1"/>
                </a:solidFill>
              </a:rPr>
              <a:t>用户运行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程序不能进行屏幕操作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86B4ED-3D5E-4025-A780-CDE3E843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1252240"/>
            <a:ext cx="4931883" cy="55966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9F96C2-0134-435D-AFDB-D6A534CA9766}"/>
              </a:ext>
            </a:extLst>
          </p:cNvPr>
          <p:cNvSpPr txBox="1"/>
          <p:nvPr/>
        </p:nvSpPr>
        <p:spPr>
          <a:xfrm>
            <a:off x="7934257" y="1431154"/>
            <a:ext cx="202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Why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管理账户密码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27C105-7FA4-4E29-A2C0-75AE2E37613A}"/>
              </a:ext>
            </a:extLst>
          </p:cNvPr>
          <p:cNvSpPr txBox="1"/>
          <p:nvPr/>
        </p:nvSpPr>
        <p:spPr>
          <a:xfrm>
            <a:off x="8184264" y="2248232"/>
            <a:ext cx="152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Who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9FDE-1433-4B93-89B4-711692B1A052}"/>
              </a:ext>
            </a:extLst>
          </p:cNvPr>
          <p:cNvSpPr txBox="1"/>
          <p:nvPr/>
        </p:nvSpPr>
        <p:spPr>
          <a:xfrm>
            <a:off x="7087229" y="3102458"/>
            <a:ext cx="373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How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</a:rPr>
              <a:t>curses</a:t>
            </a:r>
            <a:r>
              <a:rPr lang="zh-CN" altLang="en-US" sz="2000" dirty="0">
                <a:solidFill>
                  <a:schemeClr val="bg1"/>
                </a:solidFill>
              </a:rPr>
              <a:t>库后，链接编译运行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565AD-2B47-44A2-9BBF-47AF07B46B8C}"/>
              </a:ext>
            </a:extLst>
          </p:cNvPr>
          <p:cNvSpPr txBox="1"/>
          <p:nvPr/>
        </p:nvSpPr>
        <p:spPr>
          <a:xfrm>
            <a:off x="7138642" y="4016634"/>
            <a:ext cx="3643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忘记了原来的账密，或有新账密需要添加时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37DD-422B-4268-9BB4-4B8836A78878}"/>
              </a:ext>
            </a:extLst>
          </p:cNvPr>
          <p:cNvSpPr txBox="1"/>
          <p:nvPr/>
        </p:nvSpPr>
        <p:spPr>
          <a:xfrm>
            <a:off x="7319402" y="5250682"/>
            <a:ext cx="3282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What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一个能够在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环境下可以实现屏幕操作的密码本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9"/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62" name="Pentagon 52"/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UML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用例图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217128" y="377727"/>
              <a:ext cx="3757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+mj-lt"/>
                </a:rPr>
                <a:t>1.</a:t>
              </a:r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D5BFA19-5FE1-42F9-9C83-0CB11139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1491806"/>
            <a:ext cx="7428321" cy="49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495" y="1828800"/>
            <a:ext cx="8659008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20384" y="500688"/>
            <a:ext cx="4551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2.</a:t>
            </a:r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DFBB8-4549-4D08-A1D3-A75107E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6" y="3190413"/>
            <a:ext cx="8126672" cy="2651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2346690" y="2280461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1118" y="1808793"/>
            <a:ext cx="6669761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820384" y="500688"/>
            <a:ext cx="4551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2.</a:t>
            </a:r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3012515" y="2193265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8603-7578-40DA-B94C-B7B87E98CBE4}"/>
              </a:ext>
            </a:extLst>
          </p:cNvPr>
          <p:cNvSpPr txBox="1"/>
          <p:nvPr/>
        </p:nvSpPr>
        <p:spPr>
          <a:xfrm>
            <a:off x="3755746" y="3023381"/>
            <a:ext cx="4891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struct student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    char name[50];  	 //</a:t>
            </a:r>
            <a:r>
              <a:rPr lang="zh-CN" altLang="en-US" sz="2400" b="1" dirty="0">
                <a:solidFill>
                  <a:schemeClr val="bg1"/>
                </a:solidFill>
              </a:rPr>
              <a:t>用户名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code[21];   	 //</a:t>
            </a:r>
            <a:r>
              <a:rPr lang="zh-CN" altLang="en-US" sz="2400" b="1" dirty="0">
                <a:solidFill>
                  <a:schemeClr val="bg1"/>
                </a:solidFill>
              </a:rPr>
              <a:t>密码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answer[5];    //</a:t>
            </a:r>
            <a:r>
              <a:rPr lang="zh-CN" altLang="en-US" sz="2400" b="1" dirty="0">
                <a:solidFill>
                  <a:schemeClr val="bg1"/>
                </a:solidFill>
              </a:rPr>
              <a:t>密保答案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area[100]; 	//</a:t>
            </a:r>
            <a:r>
              <a:rPr lang="zh-CN" altLang="en-US" sz="2400" b="1" dirty="0">
                <a:solidFill>
                  <a:schemeClr val="bg1"/>
                </a:solidFill>
              </a:rPr>
              <a:t>登录环境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struct student *next;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9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6716" y="1009650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eform 5"/>
          <p:cNvSpPr>
            <a:spLocks/>
          </p:cNvSpPr>
          <p:nvPr/>
        </p:nvSpPr>
        <p:spPr bwMode="auto">
          <a:xfrm>
            <a:off x="1346617" y="2675451"/>
            <a:ext cx="1606550" cy="1587500"/>
          </a:xfrm>
          <a:custGeom>
            <a:avLst/>
            <a:gdLst>
              <a:gd name="T0" fmla="*/ 0 w 1012"/>
              <a:gd name="T1" fmla="*/ 1000 h 1000"/>
              <a:gd name="T2" fmla="*/ 1012 w 1012"/>
              <a:gd name="T3" fmla="*/ 1000 h 1000"/>
              <a:gd name="T4" fmla="*/ 1012 w 1012"/>
              <a:gd name="T5" fmla="*/ 262 h 1000"/>
              <a:gd name="T6" fmla="*/ 504 w 1012"/>
              <a:gd name="T7" fmla="*/ 0 h 1000"/>
              <a:gd name="T8" fmla="*/ 0 w 1012"/>
              <a:gd name="T9" fmla="*/ 262 h 1000"/>
              <a:gd name="T10" fmla="*/ 0 w 1012"/>
              <a:gd name="T11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1000">
                <a:moveTo>
                  <a:pt x="0" y="1000"/>
                </a:moveTo>
                <a:lnTo>
                  <a:pt x="1012" y="1000"/>
                </a:lnTo>
                <a:lnTo>
                  <a:pt x="1012" y="262"/>
                </a:lnTo>
                <a:lnTo>
                  <a:pt x="504" y="0"/>
                </a:lnTo>
                <a:lnTo>
                  <a:pt x="0" y="262"/>
                </a:lnTo>
                <a:lnTo>
                  <a:pt x="0" y="1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346617" y="4543938"/>
            <a:ext cx="1606550" cy="1000125"/>
          </a:xfrm>
          <a:custGeom>
            <a:avLst/>
            <a:gdLst>
              <a:gd name="T0" fmla="*/ 0 w 1012"/>
              <a:gd name="T1" fmla="*/ 0 h 630"/>
              <a:gd name="T2" fmla="*/ 1012 w 1012"/>
              <a:gd name="T3" fmla="*/ 0 h 630"/>
              <a:gd name="T4" fmla="*/ 1012 w 1012"/>
              <a:gd name="T5" fmla="*/ 371 h 630"/>
              <a:gd name="T6" fmla="*/ 504 w 1012"/>
              <a:gd name="T7" fmla="*/ 630 h 630"/>
              <a:gd name="T8" fmla="*/ 0 w 1012"/>
              <a:gd name="T9" fmla="*/ 371 h 630"/>
              <a:gd name="T10" fmla="*/ 0 w 1012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630">
                <a:moveTo>
                  <a:pt x="0" y="0"/>
                </a:moveTo>
                <a:lnTo>
                  <a:pt x="1012" y="0"/>
                </a:lnTo>
                <a:lnTo>
                  <a:pt x="1012" y="371"/>
                </a:lnTo>
                <a:lnTo>
                  <a:pt x="504" y="630"/>
                </a:lnTo>
                <a:lnTo>
                  <a:pt x="0" y="37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169067" y="2156338"/>
            <a:ext cx="1600200" cy="2106613"/>
          </a:xfrm>
          <a:custGeom>
            <a:avLst/>
            <a:gdLst>
              <a:gd name="T0" fmla="*/ 0 w 1008"/>
              <a:gd name="T1" fmla="*/ 1327 h 1327"/>
              <a:gd name="T2" fmla="*/ 1008 w 1008"/>
              <a:gd name="T3" fmla="*/ 1327 h 1327"/>
              <a:gd name="T4" fmla="*/ 1008 w 1008"/>
              <a:gd name="T5" fmla="*/ 262 h 1327"/>
              <a:gd name="T6" fmla="*/ 504 w 1008"/>
              <a:gd name="T7" fmla="*/ 0 h 1327"/>
              <a:gd name="T8" fmla="*/ 0 w 1008"/>
              <a:gd name="T9" fmla="*/ 262 h 1327"/>
              <a:gd name="T10" fmla="*/ 0 w 1008"/>
              <a:gd name="T11" fmla="*/ 1327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1327">
                <a:moveTo>
                  <a:pt x="0" y="1327"/>
                </a:moveTo>
                <a:lnTo>
                  <a:pt x="1008" y="1327"/>
                </a:lnTo>
                <a:lnTo>
                  <a:pt x="1008" y="262"/>
                </a:lnTo>
                <a:lnTo>
                  <a:pt x="504" y="0"/>
                </a:lnTo>
                <a:lnTo>
                  <a:pt x="0" y="262"/>
                </a:lnTo>
                <a:lnTo>
                  <a:pt x="0" y="1327"/>
                </a:lnTo>
                <a:close/>
              </a:path>
            </a:pathLst>
          </a:custGeom>
          <a:solidFill>
            <a:srgbClr val="6EA0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169067" y="4543938"/>
            <a:ext cx="1600200" cy="685800"/>
          </a:xfrm>
          <a:custGeom>
            <a:avLst/>
            <a:gdLst>
              <a:gd name="T0" fmla="*/ 0 w 1008"/>
              <a:gd name="T1" fmla="*/ 0 h 432"/>
              <a:gd name="T2" fmla="*/ 1008 w 1008"/>
              <a:gd name="T3" fmla="*/ 0 h 432"/>
              <a:gd name="T4" fmla="*/ 1008 w 1008"/>
              <a:gd name="T5" fmla="*/ 170 h 432"/>
              <a:gd name="T6" fmla="*/ 504 w 1008"/>
              <a:gd name="T7" fmla="*/ 432 h 432"/>
              <a:gd name="T8" fmla="*/ 0 w 1008"/>
              <a:gd name="T9" fmla="*/ 170 h 432"/>
              <a:gd name="T10" fmla="*/ 0 w 1008"/>
              <a:gd name="T11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432">
                <a:moveTo>
                  <a:pt x="0" y="0"/>
                </a:moveTo>
                <a:lnTo>
                  <a:pt x="1008" y="0"/>
                </a:lnTo>
                <a:lnTo>
                  <a:pt x="1008" y="170"/>
                </a:lnTo>
                <a:lnTo>
                  <a:pt x="504" y="432"/>
                </a:lnTo>
                <a:lnTo>
                  <a:pt x="0" y="170"/>
                </a:lnTo>
                <a:lnTo>
                  <a:pt x="0" y="0"/>
                </a:lnTo>
                <a:close/>
              </a:path>
            </a:pathLst>
          </a:custGeom>
          <a:solidFill>
            <a:srgbClr val="6EA0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391067" y="4355026"/>
            <a:ext cx="3405188" cy="92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96609" y="3611858"/>
            <a:ext cx="17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48%</a:t>
            </a:r>
            <a:endParaRPr lang="zh-CN" altLang="en-US" sz="36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15884" y="3611858"/>
            <a:ext cx="17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65%</a:t>
            </a:r>
            <a:endParaRPr lang="zh-CN" altLang="en-US" sz="36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96609" y="5640900"/>
            <a:ext cx="17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27%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15884" y="5640900"/>
            <a:ext cx="17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12%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2"/>
          <p:cNvSpPr txBox="1"/>
          <p:nvPr/>
        </p:nvSpPr>
        <p:spPr>
          <a:xfrm>
            <a:off x="4933663" y="308932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Teaching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95064" y="1098226"/>
            <a:ext cx="920187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Experience Learning Theory on Mathematic Activity Experience Teaching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51538" y="1632281"/>
            <a:ext cx="486092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Adobe 繁黑體 Std B" panose="020B0700000000000000" pitchFamily="34" charset="-128"/>
              </a:rPr>
              <a:t>Now theoptimalway Of the management of way thus wo can 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Adobe 繁黑體 Std B" panose="020B0700000000000000" pitchFamily="34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51538" y="3153014"/>
            <a:ext cx="486092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Adobe 繁黑體 Std B" panose="020B0700000000000000" pitchFamily="34" charset="-128"/>
              </a:rPr>
              <a:t>Now theoptimalway Of the management of way thus wo can 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Adobe 繁黑體 Std B" panose="020B0700000000000000" pitchFamily="34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51538" y="4673747"/>
            <a:ext cx="486092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Adobe 繁黑體 Std B" panose="020B0700000000000000" pitchFamily="34" charset="-128"/>
              </a:rPr>
              <a:t>Now theoptimalway Of the management of way thus wo can </a:t>
            </a:r>
            <a:endParaRPr lang="zh-CN" altLang="en-US" spc="1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7826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38499" y="0"/>
            <a:ext cx="6134101" cy="5115732"/>
            <a:chOff x="3619499" y="-1"/>
            <a:chExt cx="4953001" cy="4623364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19499" y="3048955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26734" y="635712"/>
            <a:ext cx="391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Stage </a:t>
            </a:r>
            <a:r>
              <a:rPr lang="en-US" altLang="zh-CN" sz="4800" b="1" dirty="0">
                <a:solidFill>
                  <a:schemeClr val="bg2">
                    <a:lumMod val="10000"/>
                  </a:schemeClr>
                </a:solidFill>
              </a:rPr>
              <a:t>plan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5361" y="1847045"/>
            <a:ext cx="5205236" cy="73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enhance learning, and strive to improve their own quality</a:t>
            </a:r>
            <a:endParaRPr lang="zh-CN" altLang="en-US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514</Words>
  <Application>Microsoft Office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LiHei Pro</vt:lpstr>
      <vt:lpstr>Open Sans Light</vt:lpstr>
      <vt:lpstr>Signika Negative</vt:lpstr>
      <vt:lpstr>等线</vt:lpstr>
      <vt:lpstr>等线 Light</vt:lpstr>
      <vt:lpstr>微软雅黑</vt:lpstr>
      <vt:lpstr>微软雅黑 Light</vt:lpstr>
      <vt:lpstr>张海山锐线体简</vt:lpstr>
      <vt:lpstr>Arial</vt:lpstr>
      <vt:lpstr>Arial Narrow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Cui Dongchen</cp:lastModifiedBy>
  <cp:revision>133</cp:revision>
  <dcterms:created xsi:type="dcterms:W3CDTF">2016-02-24T12:07:17Z</dcterms:created>
  <dcterms:modified xsi:type="dcterms:W3CDTF">2019-12-26T10:04:52Z</dcterms:modified>
</cp:coreProperties>
</file>