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4BAFB58-250A-4ACA-A44F-02C77DCCB8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New York Expenses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2EA24E-DBD8-4EE5-A321-47819A30D3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3/5/2021 2:25:21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F8EBA6DE-EF76-4599-B91C-582AECB9C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70"/>
            <a:ext cx="12192000" cy="68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2021-03-05T22:25:21Z</dcterms:created>
  <dcterms:modified xsi:type="dcterms:W3CDTF">2021-03-05T22:25:21Z</dcterms:modified>
</cp:coreProperties>
</file>