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1017250" cy="6229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980" y="-846"/>
      </p:cViewPr>
      <p:guideLst>
        <p:guide orient="horz" pos="1963"/>
        <p:guide pos="34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6295" y="1935140"/>
            <a:ext cx="9364662" cy="13352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52588" y="3529965"/>
            <a:ext cx="7712076" cy="15919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87509" y="249464"/>
            <a:ext cx="2478881" cy="53151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0865" y="249464"/>
            <a:ext cx="7253023" cy="53151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0287" y="4002939"/>
            <a:ext cx="9364662" cy="123721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0287" y="2640266"/>
            <a:ext cx="9364662" cy="13626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0863" y="1453517"/>
            <a:ext cx="4865953" cy="41110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00438" y="1453517"/>
            <a:ext cx="4865953" cy="41110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0863" y="1394396"/>
            <a:ext cx="4867866" cy="5811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0863" y="1975512"/>
            <a:ext cx="4867866" cy="35890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96615" y="1394396"/>
            <a:ext cx="4869778" cy="5811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96615" y="1975512"/>
            <a:ext cx="4869778" cy="35890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71" y="248022"/>
            <a:ext cx="3624599" cy="10555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7442" y="248026"/>
            <a:ext cx="6158949" cy="531657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0871" y="1303555"/>
            <a:ext cx="3624599" cy="4261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458" y="4360547"/>
            <a:ext cx="6610350" cy="5147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59458" y="556605"/>
            <a:ext cx="6610350" cy="37376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59458" y="4875334"/>
            <a:ext cx="6610350" cy="7310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50863" y="249465"/>
            <a:ext cx="9915526" cy="103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0863" y="1453517"/>
            <a:ext cx="9915526" cy="4111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50862" y="5773690"/>
            <a:ext cx="2570692" cy="331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64228" y="5773690"/>
            <a:ext cx="3488796" cy="331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95696" y="5773690"/>
            <a:ext cx="2570692" cy="331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41"/>
            <a:ext cx="11044262" cy="620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220461" cy="631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017250" cy="617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093029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353812" cy="638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0870605" cy="611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077585" cy="621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11017250" cy="619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1080688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017250" cy="619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042256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017250" cy="6185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017250" cy="617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017250" cy="621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061452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PresentationFormat>自定义</PresentationFormat>
  <Paragraphs>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lx</dc:creator>
  <cp:lastModifiedBy>lx</cp:lastModifiedBy>
  <cp:revision>18</cp:revision>
  <dcterms:created xsi:type="dcterms:W3CDTF">2017-10-25T14:45:42Z</dcterms:created>
  <dcterms:modified xsi:type="dcterms:W3CDTF">2017-10-25T15:00:01Z</dcterms:modified>
</cp:coreProperties>
</file>