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71" r:id="rId12"/>
    <p:sldId id="265" r:id="rId13"/>
    <p:sldId id="266" r:id="rId14"/>
    <p:sldId id="267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A2F4C-666E-AB43-A834-9BDC1DCAE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React Native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A1899A-B032-8841-BB6F-1081070C6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Writer : Kevin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10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7613674-5EF7-2F43-99E0-CB03F692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TW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Routes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F901B1-11DF-8540-BCEC-1EA7CEF76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1622942"/>
            <a:ext cx="8288033" cy="261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9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13674-5EF7-2F43-99E0-CB03F692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TW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Routes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EDA21A2-E87B-C14A-98DB-1D44483D9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505" y="2870200"/>
            <a:ext cx="8191500" cy="1117600"/>
          </a:xfrm>
        </p:spPr>
      </p:pic>
    </p:spTree>
    <p:extLst>
      <p:ext uri="{BB962C8B-B14F-4D97-AF65-F5344CB8AC3E}">
        <p14:creationId xmlns:p14="http://schemas.microsoft.com/office/powerpoint/2010/main" val="102243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E678C-0E07-0545-8F02-88E020E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UI on Device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A7B466-CB90-994A-84FE-24F4835C3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55" y="1283133"/>
            <a:ext cx="3060836" cy="544420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8259E1-E573-6444-822A-9F927C16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10" y="816067"/>
            <a:ext cx="2729960" cy="59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E678C-0E07-0545-8F02-88E020E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UI on Device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F56B6F-8D8F-D743-BE26-90F825FBA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089" y="1274014"/>
            <a:ext cx="3041940" cy="541059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2B0C95-BF17-D14D-833B-D0D84646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23" y="1276721"/>
            <a:ext cx="3041939" cy="54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0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E678C-0E07-0545-8F02-88E020E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UI on Device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82979E-C588-BC43-BD44-63C41E156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835" y="1269999"/>
            <a:ext cx="3086656" cy="548738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C3402DF-E634-C249-B110-ECD0DF4A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662" y="1269999"/>
            <a:ext cx="3086655" cy="549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E678C-0E07-0545-8F02-88E020E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CBCAC83-46E9-A643-9991-050B01EFE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720" y="1384733"/>
            <a:ext cx="6915895" cy="5143698"/>
          </a:xfrm>
        </p:spPr>
      </p:pic>
    </p:spTree>
    <p:extLst>
      <p:ext uri="{BB962C8B-B14F-4D97-AF65-F5344CB8AC3E}">
        <p14:creationId xmlns:p14="http://schemas.microsoft.com/office/powerpoint/2010/main" val="26814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E678C-0E07-0545-8F02-88E020E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7F8999-5C4F-F646-B69B-BC29D602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424" y="2160588"/>
            <a:ext cx="5793189" cy="3881437"/>
          </a:xfrm>
        </p:spPr>
      </p:pic>
    </p:spTree>
    <p:extLst>
      <p:ext uri="{BB962C8B-B14F-4D97-AF65-F5344CB8AC3E}">
        <p14:creationId xmlns:p14="http://schemas.microsoft.com/office/powerpoint/2010/main" val="364109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F06262-FEF6-9E44-8481-F5B96448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0BEA8-DE91-7F4E-AA9B-326AFDAE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CSS</a:t>
            </a:r>
          </a:p>
          <a:p>
            <a:r>
              <a:rPr kumimoji="1" lang="en-US" altLang="zh-TW" dirty="0"/>
              <a:t>Third Party</a:t>
            </a:r>
          </a:p>
          <a:p>
            <a:r>
              <a:rPr kumimoji="1" lang="en-US" altLang="zh-TW" dirty="0"/>
              <a:t>Environment Setting</a:t>
            </a:r>
          </a:p>
          <a:p>
            <a:r>
              <a:rPr kumimoji="1" lang="en-US" altLang="zh-TW" dirty="0"/>
              <a:t>Routes</a:t>
            </a:r>
          </a:p>
          <a:p>
            <a:r>
              <a:rPr kumimoji="1" lang="en-US" altLang="zh-TW" dirty="0"/>
              <a:t>UI on Device</a:t>
            </a:r>
          </a:p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F08F93-E2FF-944A-B059-D206A745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44" y="1359672"/>
            <a:ext cx="8596668" cy="4627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TW" sz="4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Web and App </a:t>
            </a:r>
            <a:r>
              <a:rPr kumimoji="1" lang="zh-CN" altLang="en-US" sz="4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相同之處只有</a:t>
            </a:r>
            <a:endParaRPr kumimoji="1" lang="en-US" altLang="zh-CN" sz="4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kumimoji="1" lang="en-US" altLang="zh-CN" sz="4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kumimoji="1" lang="zh-CN" altLang="en-US" sz="96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語法</a:t>
            </a:r>
            <a:endParaRPr kumimoji="1" lang="en-US" altLang="zh-CN" sz="96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kumimoji="1" lang="zh-CN" altLang="en-US" sz="80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而且還掰咖</a:t>
            </a:r>
            <a:endParaRPr kumimoji="1" lang="en-US" altLang="zh-CN" sz="80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kumimoji="1" lang="zh-TW" altLang="en-US" sz="96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866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13674-5EF7-2F43-99E0-CB03F692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kumimoji="1" lang="en-US" altLang="zh-TW"/>
              <a:t>CSS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B65B86-78B3-484F-ACAA-111CE447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79" y="804672"/>
            <a:ext cx="3267503" cy="5085609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E1853F9-6837-B94F-A7FC-ED6D4F8F8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6338" y="2179475"/>
            <a:ext cx="4284662" cy="3730951"/>
          </a:xfrm>
        </p:spPr>
      </p:pic>
    </p:spTree>
    <p:extLst>
      <p:ext uri="{BB962C8B-B14F-4D97-AF65-F5344CB8AC3E}">
        <p14:creationId xmlns:p14="http://schemas.microsoft.com/office/powerpoint/2010/main" val="151906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7613674-5EF7-2F43-99E0-CB03F692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TW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Third party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A9B752-07DE-7B43-ADDC-75E9F221D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772" y="175451"/>
            <a:ext cx="3497565" cy="65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6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97AF-18A0-3647-A19C-CF64889C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Environment Setting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CEAC44-6BE7-0249-AE36-965F687C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Android</a:t>
            </a:r>
          </a:p>
          <a:p>
            <a:r>
              <a:rPr kumimoji="1" lang="en-US" altLang="zh-TW" dirty="0" err="1"/>
              <a:t>ios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673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13674-5EF7-2F43-99E0-CB03F692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en-US" altLang="zh-TW" dirty="0"/>
              <a:t>Routes (not SPA, is stack)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CED6C0C-4B65-564E-B862-70B11648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82229"/>
            <a:ext cx="7275175" cy="4577261"/>
          </a:xfrm>
        </p:spPr>
      </p:pic>
    </p:spTree>
    <p:extLst>
      <p:ext uri="{BB962C8B-B14F-4D97-AF65-F5344CB8AC3E}">
        <p14:creationId xmlns:p14="http://schemas.microsoft.com/office/powerpoint/2010/main" val="298365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7613674-5EF7-2F43-99E0-CB03F692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TW" sz="4800"/>
              <a:t>Routes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1F84423-29D5-D64D-B494-BD08C171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76" y="934221"/>
            <a:ext cx="3085494" cy="3317736"/>
          </a:xfrm>
          <a:prstGeom prst="rect">
            <a:avLst/>
          </a:pr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F610A71-8066-404C-B4D4-E987C4CAB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4284" y="1112168"/>
            <a:ext cx="4029717" cy="29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7613674-5EF7-2F43-99E0-CB03F692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TW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Routes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4AD6DF-E075-9445-A859-0239AED93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137" y="934222"/>
            <a:ext cx="5321694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867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59</Words>
  <Application>Microsoft Macintosh PowerPoint</Application>
  <PresentationFormat>寬螢幕</PresentationFormat>
  <Paragraphs>28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多面向</vt:lpstr>
      <vt:lpstr>React Native</vt:lpstr>
      <vt:lpstr>Outline</vt:lpstr>
      <vt:lpstr>PowerPoint 簡報</vt:lpstr>
      <vt:lpstr>CSS</vt:lpstr>
      <vt:lpstr>Third party</vt:lpstr>
      <vt:lpstr>Environment Setting</vt:lpstr>
      <vt:lpstr>Routes (not SPA, is stack)</vt:lpstr>
      <vt:lpstr>Routes</vt:lpstr>
      <vt:lpstr>Routes</vt:lpstr>
      <vt:lpstr>Routes</vt:lpstr>
      <vt:lpstr>Routes</vt:lpstr>
      <vt:lpstr>UI on Device</vt:lpstr>
      <vt:lpstr>UI on Device</vt:lpstr>
      <vt:lpstr>UI on Device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Kevin Chen</dc:creator>
  <cp:lastModifiedBy>Kevin Chen</cp:lastModifiedBy>
  <cp:revision>10</cp:revision>
  <dcterms:created xsi:type="dcterms:W3CDTF">2019-09-11T06:47:07Z</dcterms:created>
  <dcterms:modified xsi:type="dcterms:W3CDTF">2019-09-11T08:15:54Z</dcterms:modified>
</cp:coreProperties>
</file>