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553"/>
            <a:ext cx="8596668" cy="4498809"/>
          </a:xfrm>
        </p:spPr>
        <p:txBody>
          <a:bodyPr/>
          <a:lstStyle>
            <a:lvl1pPr>
              <a:defRPr sz="250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sz="200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08EB8-A254-8647-A5B3-EA15A85B7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TF Sign Introduction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B7D9E-A131-2A4F-B353-758111C7C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Writer: Kevin</a:t>
            </a:r>
          </a:p>
          <a:p>
            <a:r>
              <a:rPr kumimoji="1" lang="en-US" altLang="zh-TW" dirty="0"/>
              <a:t>Date </a:t>
            </a:r>
            <a:r>
              <a:rPr kumimoji="1" lang="en-US" altLang="zh-TW"/>
              <a:t>: 2020/02/04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4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66506-F6BF-7C41-829F-6AEE131D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Abstract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EECFE-0B29-3F4F-9601-FE72E759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/>
          <a:lstStyle/>
          <a:p>
            <a:r>
              <a:rPr kumimoji="1" lang="zh-TW" altLang="en-US" dirty="0"/>
              <a:t>分為內部測試與外部測試</a:t>
            </a:r>
            <a:endParaRPr kumimoji="1" lang="en-US" altLang="zh-TW" dirty="0"/>
          </a:p>
          <a:p>
            <a:r>
              <a:rPr kumimoji="1" lang="zh-TW" altLang="en-US" dirty="0"/>
              <a:t>皆不需要提供</a:t>
            </a:r>
            <a:r>
              <a:rPr kumimoji="1" lang="en-US" altLang="zh-TW" dirty="0"/>
              <a:t>UDID</a:t>
            </a:r>
          </a:p>
          <a:p>
            <a:r>
              <a:rPr kumimoji="1" lang="zh-CN" altLang="en-US" dirty="0"/>
              <a:t>需要安裝</a:t>
            </a:r>
            <a:r>
              <a:rPr kumimoji="1" lang="zh-TW" altLang="en-US" dirty="0"/>
              <a:t> </a:t>
            </a:r>
            <a:r>
              <a:rPr kumimoji="1" lang="en-US" altLang="zh-TW" dirty="0"/>
              <a:t>TestFlight</a:t>
            </a:r>
          </a:p>
        </p:txBody>
      </p:sp>
    </p:spTree>
    <p:extLst>
      <p:ext uri="{BB962C8B-B14F-4D97-AF65-F5344CB8AC3E}">
        <p14:creationId xmlns:p14="http://schemas.microsoft.com/office/powerpoint/2010/main" val="21242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118EC4-155F-3449-ABC2-9FA05825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內部測試</a:t>
            </a:r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7C8D7-151E-6747-92C4-64E8C2A3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不需要審核</a:t>
            </a:r>
            <a:endParaRPr kumimoji="1" lang="en-US" altLang="zh-CN">
              <a:solidFill>
                <a:schemeClr val="bg1"/>
              </a:solidFill>
            </a:endParaRPr>
          </a:p>
          <a:p>
            <a:r>
              <a:rPr kumimoji="1" lang="zh-CN" altLang="en-US">
                <a:solidFill>
                  <a:schemeClr val="bg1"/>
                </a:solidFill>
              </a:rPr>
              <a:t>測試員必須是</a:t>
            </a:r>
            <a:r>
              <a:rPr kumimoji="1" lang="zh-TW" altLang="en-US">
                <a:solidFill>
                  <a:schemeClr val="bg1"/>
                </a:solidFill>
              </a:rPr>
              <a:t> </a:t>
            </a:r>
            <a:r>
              <a:rPr kumimoji="1" lang="en-US" altLang="zh-TW">
                <a:solidFill>
                  <a:schemeClr val="bg1"/>
                </a:solidFill>
              </a:rPr>
              <a:t>App Store Connect </a:t>
            </a:r>
            <a:r>
              <a:rPr kumimoji="1" lang="zh-CN" altLang="en-US">
                <a:solidFill>
                  <a:schemeClr val="bg1"/>
                </a:solidFill>
              </a:rPr>
              <a:t>用戶</a:t>
            </a:r>
            <a:endParaRPr kumimoji="1" lang="en-US" altLang="zh-CN">
              <a:solidFill>
                <a:schemeClr val="bg1"/>
              </a:solidFill>
            </a:endParaRPr>
          </a:p>
          <a:p>
            <a:r>
              <a:rPr kumimoji="1" lang="zh-CN" altLang="en-US">
                <a:solidFill>
                  <a:schemeClr val="bg1"/>
                </a:solidFill>
              </a:rPr>
              <a:t>數量上限為</a:t>
            </a:r>
            <a:r>
              <a:rPr kumimoji="1" lang="en-US" altLang="zh-CN">
                <a:solidFill>
                  <a:schemeClr val="bg1"/>
                </a:solidFill>
              </a:rPr>
              <a:t> 25</a:t>
            </a:r>
          </a:p>
          <a:p>
            <a:r>
              <a:rPr kumimoji="1" lang="zh-CN" altLang="en-US">
                <a:solidFill>
                  <a:schemeClr val="bg1"/>
                </a:solidFill>
              </a:rPr>
              <a:t>利用電子郵件的方式參與測試，且必須是</a:t>
            </a:r>
            <a:r>
              <a:rPr kumimoji="1" lang="zh-TW" altLang="en-US">
                <a:solidFill>
                  <a:schemeClr val="bg1"/>
                </a:solidFill>
              </a:rPr>
              <a:t> </a:t>
            </a:r>
            <a:r>
              <a:rPr kumimoji="1" lang="en-US" altLang="zh-TW">
                <a:solidFill>
                  <a:schemeClr val="bg1"/>
                </a:solidFill>
              </a:rPr>
              <a:t>Apple ID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CDD32E3-8A80-A94B-8C8B-0D706075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14" y="-3"/>
            <a:ext cx="3139910" cy="678899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55537-B908-A64D-A19B-38A038D3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外部測試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39889-6240-9C4A-8998-49489D85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需要審核</a:t>
            </a:r>
            <a:endParaRPr kumimoji="1" lang="en-US" altLang="zh-CN" dirty="0"/>
          </a:p>
          <a:p>
            <a:r>
              <a:rPr kumimoji="1" lang="zh-CN" altLang="en-US" dirty="0"/>
              <a:t>只需要有</a:t>
            </a:r>
            <a:r>
              <a:rPr kumimoji="1" lang="en-US" altLang="zh-CN" dirty="0"/>
              <a:t> Email</a:t>
            </a:r>
          </a:p>
          <a:p>
            <a:r>
              <a:rPr kumimoji="1" lang="zh-TW" altLang="en-US" dirty="0"/>
              <a:t>數量上限 </a:t>
            </a:r>
            <a:r>
              <a:rPr kumimoji="1" lang="en-US" altLang="zh-TW" dirty="0"/>
              <a:t>10,000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42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55537-B908-A64D-A19B-38A038D3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外部測試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A66BBAB-998B-D141-8756-DBD255C1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5135"/>
            <a:ext cx="11222344" cy="4904630"/>
          </a:xfrm>
        </p:spPr>
      </p:pic>
    </p:spTree>
    <p:extLst>
      <p:ext uri="{BB962C8B-B14F-4D97-AF65-F5344CB8AC3E}">
        <p14:creationId xmlns:p14="http://schemas.microsoft.com/office/powerpoint/2010/main" val="30445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55537-B908-A64D-A19B-38A038D3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外部測試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8F2F3B8-C9CB-A54F-B4C2-E5E727B5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99936"/>
            <a:ext cx="11249391" cy="3002370"/>
          </a:xfrm>
        </p:spPr>
      </p:pic>
    </p:spTree>
    <p:extLst>
      <p:ext uri="{BB962C8B-B14F-4D97-AF65-F5344CB8AC3E}">
        <p14:creationId xmlns:p14="http://schemas.microsoft.com/office/powerpoint/2010/main" val="7174501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多面向</vt:lpstr>
      <vt:lpstr>TF Sign Introduction</vt:lpstr>
      <vt:lpstr>Abstract</vt:lpstr>
      <vt:lpstr>內部測試</vt:lpstr>
      <vt:lpstr>外部測試</vt:lpstr>
      <vt:lpstr>外部測試</vt:lpstr>
      <vt:lpstr>外部測試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Sign Introduction</dc:title>
  <dc:creator>Kevin Chen</dc:creator>
  <cp:lastModifiedBy>Kevin Chen</cp:lastModifiedBy>
  <cp:revision>3</cp:revision>
  <dcterms:created xsi:type="dcterms:W3CDTF">2020-02-07T03:27:58Z</dcterms:created>
  <dcterms:modified xsi:type="dcterms:W3CDTF">2020-02-07T03:54:10Z</dcterms:modified>
</cp:coreProperties>
</file>