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59" r:id="rId5"/>
    <p:sldId id="260" r:id="rId6"/>
    <p:sldId id="263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05F-9540-4D8A-84F6-E7AF468DBC18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DB13-DD2E-4063-B7FE-96A5746963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3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05F-9540-4D8A-84F6-E7AF468DBC18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DB13-DD2E-4063-B7FE-96A574696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8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05F-9540-4D8A-84F6-E7AF468DBC18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DB13-DD2E-4063-B7FE-96A574696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68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05F-9540-4D8A-84F6-E7AF468DBC18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DB13-DD2E-4063-B7FE-96A574696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41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05F-9540-4D8A-84F6-E7AF468DBC18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DB13-DD2E-4063-B7FE-96A5746963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54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05F-9540-4D8A-84F6-E7AF468DBC18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DB13-DD2E-4063-B7FE-96A574696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93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05F-9540-4D8A-84F6-E7AF468DBC18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DB13-DD2E-4063-B7FE-96A574696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32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05F-9540-4D8A-84F6-E7AF468DBC18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DB13-DD2E-4063-B7FE-96A574696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3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205F-9540-4D8A-84F6-E7AF468DBC18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DB13-DD2E-4063-B7FE-96A574696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6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50205F-9540-4D8A-84F6-E7AF468DBC18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9DDB13-DD2E-4063-B7FE-96A574696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16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50205F-9540-4D8A-84F6-E7AF468DBC18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9DDB13-DD2E-4063-B7FE-96A5746963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99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50205F-9540-4D8A-84F6-E7AF468DBC18}" type="datetimeFigureOut">
              <a:rPr lang="zh-TW" altLang="en-US" smtClean="0"/>
              <a:t>2017/9/3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9DDB13-DD2E-4063-B7FE-96A5746963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14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8%86%E6%95%A3%E5%BC%8F%E6%AA%94%E6%A1%88%E7%B3%BB%E7%B5%B1" TargetMode="External"/><Relationship Id="rId2" Type="http://schemas.openxmlformats.org/officeDocument/2006/relationships/hyperlink" Target="https://zh.wikipedia.org/wiki/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knews.cc/zh-tw/other/aejyz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B70B2-DFA8-4B96-8210-FE53D7826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Git Spec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E90E4C-4C2F-44DE-BCF5-C2F8E9DA0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Date:2017.09.03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Writer:kevin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653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4505B-8C4E-4A6E-9746-86863113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Conclusion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1126-CF07-48A2-9C53-EE97E18A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371"/>
          </a:xfrm>
        </p:spPr>
        <p:txBody>
          <a:bodyPr>
            <a:normAutofit/>
          </a:bodyPr>
          <a:lstStyle/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Git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version control system, not program control system</a:t>
            </a: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Git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操作一定要依照規定執行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Log message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一定要依照規定填寫，請參考這裡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76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4505B-8C4E-4A6E-9746-86863113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Introduction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1126-CF07-48A2-9C53-EE97E18A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Nouns Define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What is Git?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Git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v.s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. SVN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FundsYES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Git Rule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Conclusion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503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4505B-8C4E-4A6E-9746-86863113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Nouns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Define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1126-CF07-48A2-9C53-EE97E18A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Clone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：第一次從伺服器端下載程式至本地端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Local Commit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：本地提交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Pull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：從伺服器端下載並更新本地端程式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Push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：將本地端程上傳至伺服器端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Checkout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：切換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主線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分支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Branch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：分支</a:t>
            </a:r>
          </a:p>
        </p:txBody>
      </p:sp>
    </p:spTree>
    <p:extLst>
      <p:ext uri="{BB962C8B-B14F-4D97-AF65-F5344CB8AC3E}">
        <p14:creationId xmlns:p14="http://schemas.microsoft.com/office/powerpoint/2010/main" val="345602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4505B-8C4E-4A6E-9746-86863113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What is Git?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1126-CF07-48A2-9C53-EE97E18A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371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Git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是一個分散式版本控制軟體，它採用了分散式版本庫的作法，不需要伺服器端軟體，就可以運作版本控制，使得原始碼的釋出和交流極其方便。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git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的速度很快，這對於諸如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Linux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內核這樣的大專案來說自然很重要。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git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最為出色的是它的合併追蹤（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merge tracing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）能力。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分散式版本控制：是一種版本控制的方式，它允許軟體開發者可以共同參與一個軟體開發專案，但是不必在相同的網路系統下工作。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Git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分散式檔案系統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81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4505B-8C4E-4A6E-9746-86863113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Git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v.s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. SVN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1126-CF07-48A2-9C53-EE97E18A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371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分散式系統：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本地端會擁有與伺服器端相同版本庫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快速查詢歷史紀錄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版本庫毀損的風險較低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92608" lvl="1" indent="0">
              <a:spcAft>
                <a:spcPts val="1200"/>
              </a:spcAft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08000" lvl="1" indent="0">
              <a:spcAft>
                <a:spcPts val="1200"/>
              </a:spcAft>
              <a:buNone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git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與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svn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的區別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467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4505B-8C4E-4A6E-9746-86863113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FundsYES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Git Rule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1126-CF07-48A2-9C53-EE97E18A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371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版控目前遇到的問題：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依序開發的功能，不一定依序測試完成，甚至依序發布到正式機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無法輕易利用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log message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迅速找到發布到正式機的正式版本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後台有分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source code &amp;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dll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 file</a:t>
            </a: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92608" lvl="1" indent="0">
              <a:spcAft>
                <a:spcPts val="1200"/>
              </a:spcAft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845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4505B-8C4E-4A6E-9746-86863113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FundsYES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Git Rule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1126-CF07-48A2-9C53-EE97E18A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371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Git Server Rule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每一個專案都會有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master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正式版主線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release branch</a:t>
            </a: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當有新功能或需求時，從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release branch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再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create mission branch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(branch name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請依據功能或需求命名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92608" lvl="1" indent="0">
              <a:spcAft>
                <a:spcPts val="1200"/>
              </a:spcAft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173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4505B-8C4E-4A6E-9746-86863113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FundsYES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Git Rule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1126-CF07-48A2-9C53-EE97E18A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371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Git Client Rule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RD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當有新功能或需求時，請先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pull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最新版本庫，並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checkout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mission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branch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進行開發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若是修改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bug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，且測試完成，請將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mission branch merge to release branch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，並上傳至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server</a:t>
            </a: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若是新增功能，且測試完成，等確定日期上正式機，再將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mission branch merge to release branch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，並上傳至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server</a:t>
            </a:r>
          </a:p>
          <a:p>
            <a:pPr marL="292608" lvl="1" indent="0">
              <a:spcAft>
                <a:spcPts val="1200"/>
              </a:spcAft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80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4505B-8C4E-4A6E-9746-86863113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FundsYES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Git Rule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1126-CF07-48A2-9C53-EE97E18A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371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Git Client Rule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Test Machine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在一個專案中可能會同時有兩個或以上的功能開發，但在同一時間只會針對一個功能進行測試，所以只要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checkout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到要測試的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branch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即可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6958" lvl="1" indent="-514350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若要將程式發佈到正式機，請將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release branch merge to master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，並加上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log message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，正式機一律用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master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主線的程式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92608" lvl="1" indent="0">
              <a:spcAft>
                <a:spcPts val="1200"/>
              </a:spcAft>
              <a:buNone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060342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</TotalTime>
  <Words>523</Words>
  <Application>Microsoft Office PowerPoint</Application>
  <PresentationFormat>寬螢幕</PresentationFormat>
  <Paragraphs>49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回顧</vt:lpstr>
      <vt:lpstr>Git Spec</vt:lpstr>
      <vt:lpstr>Introduction</vt:lpstr>
      <vt:lpstr>Nouns Define</vt:lpstr>
      <vt:lpstr>What is Git?</vt:lpstr>
      <vt:lpstr>Git v.s. SVN</vt:lpstr>
      <vt:lpstr>FundsYES Git Rule</vt:lpstr>
      <vt:lpstr>FundsYES Git Rule</vt:lpstr>
      <vt:lpstr>FundsYES Git Rule</vt:lpstr>
      <vt:lpstr>FundsYES Git Rule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AndyChen</dc:creator>
  <cp:lastModifiedBy> </cp:lastModifiedBy>
  <cp:revision>28</cp:revision>
  <dcterms:created xsi:type="dcterms:W3CDTF">2017-09-03T06:26:38Z</dcterms:created>
  <dcterms:modified xsi:type="dcterms:W3CDTF">2017-09-03T09:32:22Z</dcterms:modified>
</cp:coreProperties>
</file>