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9"/>
    <p:restoredTop sz="94694"/>
  </p:normalViewPr>
  <p:slideViewPr>
    <p:cSldViewPr snapToGrid="0" snapToObjects="1">
      <p:cViewPr varScale="1">
        <p:scale>
          <a:sx n="160" d="100"/>
          <a:sy n="160" d="100"/>
        </p:scale>
        <p:origin x="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 baseline="0">
                <a:solidFill>
                  <a:schemeClr val="accent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aseline="0">
                <a:latin typeface="Times New Roman" panose="02020603050405020304" pitchFamily="18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微軟正黑體" panose="020B0604030504040204" pitchFamily="34" charset="-120"/>
              </a:defRPr>
            </a:lvl1pPr>
            <a:lvl2pPr>
              <a:defRPr baseline="0">
                <a:latin typeface="Times New Roman" panose="02020603050405020304" pitchFamily="18" charset="0"/>
                <a:ea typeface="微軟正黑體" panose="020B0604030504040204" pitchFamily="34" charset="-120"/>
              </a:defRPr>
            </a:lvl2pPr>
            <a:lvl3pPr>
              <a:defRPr baseline="0">
                <a:latin typeface="Times New Roman" panose="02020603050405020304" pitchFamily="18" charset="0"/>
                <a:ea typeface="微軟正黑體" panose="020B0604030504040204" pitchFamily="34" charset="-120"/>
              </a:defRPr>
            </a:lvl3pPr>
            <a:lvl4pPr>
              <a:defRPr baseline="0">
                <a:latin typeface="Times New Roman" panose="02020603050405020304" pitchFamily="18" charset="0"/>
                <a:ea typeface="微軟正黑體" panose="020B0604030504040204" pitchFamily="34" charset="-120"/>
              </a:defRPr>
            </a:lvl4pPr>
            <a:lvl5pPr>
              <a:defRPr baseline="0">
                <a:latin typeface="Times New Roman" panose="02020603050405020304" pitchFamily="18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5148E5-B305-C448-BC1D-E4BE9B3DFA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sz="4800" dirty="0"/>
              <a:t>Frontend Server Side Render</a:t>
            </a:r>
            <a:endParaRPr kumimoji="1" lang="zh-TW" altLang="en-US" sz="48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8F71BB5-C20F-1945-BC8D-30A31F1109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/>
              <a:t>Writer : Kevin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6139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1FE816-71FF-A744-9A93-3723655A2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Client Side Render (CSR)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8A17770-FD30-EE48-A37A-121D1E62A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583" y="2765894"/>
            <a:ext cx="1828800" cy="1422400"/>
          </a:xfrm>
          <a:prstGeom prst="rect">
            <a:avLst/>
          </a:prstGeom>
        </p:spPr>
      </p:pic>
      <p:sp>
        <p:nvSpPr>
          <p:cNvPr id="5" name="向右箭號 4">
            <a:extLst>
              <a:ext uri="{FF2B5EF4-FFF2-40B4-BE49-F238E27FC236}">
                <a16:creationId xmlns:a16="http://schemas.microsoft.com/office/drawing/2014/main" id="{2225B14C-0CF5-FE40-8A28-B1369148458D}"/>
              </a:ext>
            </a:extLst>
          </p:cNvPr>
          <p:cNvSpPr/>
          <p:nvPr/>
        </p:nvSpPr>
        <p:spPr>
          <a:xfrm>
            <a:off x="4042715" y="2215323"/>
            <a:ext cx="2011680" cy="973149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C918F99-1CCF-E447-B536-CF8A9675D495}"/>
              </a:ext>
            </a:extLst>
          </p:cNvPr>
          <p:cNvSpPr txBox="1"/>
          <p:nvPr/>
        </p:nvSpPr>
        <p:spPr>
          <a:xfrm>
            <a:off x="4042715" y="18329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我要畫一隻豬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A8B3894-C439-684D-A35B-91FAD95EE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7198" y="2350383"/>
            <a:ext cx="1811750" cy="2253421"/>
          </a:xfrm>
          <a:prstGeom prst="rect">
            <a:avLst/>
          </a:prstGeom>
        </p:spPr>
      </p:pic>
      <p:sp>
        <p:nvSpPr>
          <p:cNvPr id="8" name="向左箭號 7">
            <a:extLst>
              <a:ext uri="{FF2B5EF4-FFF2-40B4-BE49-F238E27FC236}">
                <a16:creationId xmlns:a16="http://schemas.microsoft.com/office/drawing/2014/main" id="{00AECBDD-3977-764D-9078-608124A53305}"/>
              </a:ext>
            </a:extLst>
          </p:cNvPr>
          <p:cNvSpPr/>
          <p:nvPr/>
        </p:nvSpPr>
        <p:spPr>
          <a:xfrm>
            <a:off x="4042715" y="3999506"/>
            <a:ext cx="2011680" cy="1033670"/>
          </a:xfrm>
          <a:prstGeom prst="lef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59B2167-CC44-FF4F-AF74-F9C10931489C}"/>
              </a:ext>
            </a:extLst>
          </p:cNvPr>
          <p:cNvSpPr txBox="1"/>
          <p:nvPr/>
        </p:nvSpPr>
        <p:spPr>
          <a:xfrm>
            <a:off x="4310212" y="5088836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畫筆</a:t>
            </a:r>
            <a:r>
              <a:rPr kumimoji="1" lang="zh-TW" altLang="en-US" dirty="0"/>
              <a:t> ＆ 樣板</a:t>
            </a:r>
          </a:p>
        </p:txBody>
      </p:sp>
    </p:spTree>
    <p:extLst>
      <p:ext uri="{BB962C8B-B14F-4D97-AF65-F5344CB8AC3E}">
        <p14:creationId xmlns:p14="http://schemas.microsoft.com/office/powerpoint/2010/main" val="1058533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1FE816-71FF-A744-9A93-3723655A2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Server Side Render (SSR)</a:t>
            </a:r>
            <a:endParaRPr kumimoji="1"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5AF057BD-9039-8342-B233-E79549311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637" y="2527355"/>
            <a:ext cx="1828800" cy="1422400"/>
          </a:xfrm>
          <a:prstGeom prst="rect">
            <a:avLst/>
          </a:prstGeom>
        </p:spPr>
      </p:pic>
      <p:sp>
        <p:nvSpPr>
          <p:cNvPr id="11" name="向右箭號 10">
            <a:extLst>
              <a:ext uri="{FF2B5EF4-FFF2-40B4-BE49-F238E27FC236}">
                <a16:creationId xmlns:a16="http://schemas.microsoft.com/office/drawing/2014/main" id="{D49CEDAB-7456-0541-B465-DA31924B77F7}"/>
              </a:ext>
            </a:extLst>
          </p:cNvPr>
          <p:cNvSpPr/>
          <p:nvPr/>
        </p:nvSpPr>
        <p:spPr>
          <a:xfrm>
            <a:off x="4057769" y="1976784"/>
            <a:ext cx="2011680" cy="973149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F7346BD-F7F8-EA4D-8471-93F65EEC44DD}"/>
              </a:ext>
            </a:extLst>
          </p:cNvPr>
          <p:cNvSpPr txBox="1"/>
          <p:nvPr/>
        </p:nvSpPr>
        <p:spPr>
          <a:xfrm>
            <a:off x="4057769" y="159436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我要畫一隻豬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41147526-5B75-0342-B70D-D673362BC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2252" y="2111844"/>
            <a:ext cx="1811750" cy="2253421"/>
          </a:xfrm>
          <a:prstGeom prst="rect">
            <a:avLst/>
          </a:prstGeom>
        </p:spPr>
      </p:pic>
      <p:sp>
        <p:nvSpPr>
          <p:cNvPr id="14" name="向左箭號 13">
            <a:extLst>
              <a:ext uri="{FF2B5EF4-FFF2-40B4-BE49-F238E27FC236}">
                <a16:creationId xmlns:a16="http://schemas.microsoft.com/office/drawing/2014/main" id="{38C3D871-BAF7-6F46-8C6A-27156A98D8D1}"/>
              </a:ext>
            </a:extLst>
          </p:cNvPr>
          <p:cNvSpPr/>
          <p:nvPr/>
        </p:nvSpPr>
        <p:spPr>
          <a:xfrm>
            <a:off x="4057769" y="3760967"/>
            <a:ext cx="2011680" cy="1033670"/>
          </a:xfrm>
          <a:prstGeom prst="lef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4DA2A45E-382A-7642-A5A0-DBA3B12E2C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2748" y="4759262"/>
            <a:ext cx="1212077" cy="121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370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AC857C-6FF1-7246-AF72-66FA8867F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0073"/>
          </a:xfrm>
        </p:spPr>
        <p:txBody>
          <a:bodyPr/>
          <a:lstStyle/>
          <a:p>
            <a:r>
              <a:rPr kumimoji="1" lang="en-US" altLang="zh-TW" dirty="0"/>
              <a:t>CSR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C76C3F-167F-9344-A8DE-1215DB39A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0505"/>
            <a:ext cx="8596668" cy="4490858"/>
          </a:xfrm>
        </p:spPr>
        <p:txBody>
          <a:bodyPr/>
          <a:lstStyle/>
          <a:p>
            <a:r>
              <a:rPr kumimoji="1" lang="en-US" altLang="zh-TW" dirty="0"/>
              <a:t>Any framework ( Angular, React, Vue )</a:t>
            </a:r>
          </a:p>
          <a:p>
            <a:r>
              <a:rPr kumimoji="1" lang="en-US" altLang="zh-TW" dirty="0"/>
              <a:t>Webpack</a:t>
            </a:r>
          </a:p>
          <a:p>
            <a:r>
              <a:rPr kumimoji="1" lang="en-US" altLang="zh-TW" dirty="0"/>
              <a:t>Babel</a:t>
            </a:r>
          </a:p>
          <a:p>
            <a:r>
              <a:rPr kumimoji="1" lang="en-US" altLang="zh-TW" dirty="0"/>
              <a:t>HTML ( html5 )</a:t>
            </a:r>
          </a:p>
          <a:p>
            <a:r>
              <a:rPr kumimoji="1" lang="en-US" altLang="zh-TW" dirty="0"/>
              <a:t>CSS ( sass, less )</a:t>
            </a:r>
          </a:p>
          <a:p>
            <a:r>
              <a:rPr kumimoji="1" lang="en-US" altLang="zh-TW" dirty="0" err="1"/>
              <a:t>Javascript</a:t>
            </a:r>
            <a:r>
              <a:rPr kumimoji="1" lang="en-US" altLang="zh-TW" dirty="0"/>
              <a:t> ( ES6, ES7, ES8,… )</a:t>
            </a:r>
          </a:p>
          <a:p>
            <a:r>
              <a:rPr kumimoji="1" lang="en-US" altLang="zh-TW" dirty="0"/>
              <a:t>Node.js</a:t>
            </a:r>
          </a:p>
        </p:txBody>
      </p:sp>
    </p:spTree>
    <p:extLst>
      <p:ext uri="{BB962C8B-B14F-4D97-AF65-F5344CB8AC3E}">
        <p14:creationId xmlns:p14="http://schemas.microsoft.com/office/powerpoint/2010/main" val="3732761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AC857C-6FF1-7246-AF72-66FA8867F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0073"/>
          </a:xfrm>
        </p:spPr>
        <p:txBody>
          <a:bodyPr/>
          <a:lstStyle/>
          <a:p>
            <a:r>
              <a:rPr kumimoji="1" lang="en-US" altLang="zh-TW" dirty="0"/>
              <a:t>CSR</a:t>
            </a:r>
            <a:endParaRPr kumimoji="1" lang="zh-TW" altLang="en-US" dirty="0"/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5F0CDE91-3A82-CB47-B044-1FB089F115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485792"/>
            <a:ext cx="2146300" cy="2349500"/>
          </a:xfrm>
        </p:spPr>
      </p:pic>
      <p:pic>
        <p:nvPicPr>
          <p:cNvPr id="7" name="圖片 6" descr="一張含有 螢幕擷取畫面 的圖片&#10;&#10;自動產生的描述">
            <a:extLst>
              <a:ext uri="{FF2B5EF4-FFF2-40B4-BE49-F238E27FC236}">
                <a16:creationId xmlns:a16="http://schemas.microsoft.com/office/drawing/2014/main" id="{1F4CB04D-D48C-FE4A-A7A4-63D850A06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8012" y="1485792"/>
            <a:ext cx="7752939" cy="527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90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AC857C-6FF1-7246-AF72-66FA8867F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0073"/>
          </a:xfrm>
        </p:spPr>
        <p:txBody>
          <a:bodyPr/>
          <a:lstStyle/>
          <a:p>
            <a:r>
              <a:rPr kumimoji="1" lang="en-US" altLang="zh-TW" dirty="0"/>
              <a:t>SSR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C76C3F-167F-9344-A8DE-1215DB39A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0505"/>
            <a:ext cx="8596668" cy="4490858"/>
          </a:xfrm>
        </p:spPr>
        <p:txBody>
          <a:bodyPr/>
          <a:lstStyle/>
          <a:p>
            <a:r>
              <a:rPr kumimoji="1" lang="en-US" altLang="zh-TW" dirty="0"/>
              <a:t>Any framework ( Angular, React, Vue )</a:t>
            </a:r>
          </a:p>
          <a:p>
            <a:r>
              <a:rPr kumimoji="1" lang="en-US" altLang="zh-TW" dirty="0"/>
              <a:t>Webpack</a:t>
            </a:r>
          </a:p>
          <a:p>
            <a:r>
              <a:rPr kumimoji="1" lang="en-US" altLang="zh-TW" dirty="0"/>
              <a:t>Babel</a:t>
            </a:r>
          </a:p>
          <a:p>
            <a:r>
              <a:rPr kumimoji="1" lang="en-US" altLang="zh-TW" dirty="0"/>
              <a:t>HTML ( html5 )</a:t>
            </a:r>
          </a:p>
          <a:p>
            <a:r>
              <a:rPr kumimoji="1" lang="en-US" altLang="zh-TW" dirty="0"/>
              <a:t>CSS ( sass, less )</a:t>
            </a:r>
          </a:p>
          <a:p>
            <a:r>
              <a:rPr kumimoji="1" lang="en-US" altLang="zh-TW" dirty="0" err="1"/>
              <a:t>Javascript</a:t>
            </a:r>
            <a:r>
              <a:rPr kumimoji="1" lang="en-US" altLang="zh-TW" dirty="0"/>
              <a:t> ( ES6, ES7, ES8,… )</a:t>
            </a:r>
          </a:p>
          <a:p>
            <a:r>
              <a:rPr kumimoji="1" lang="en-US" altLang="zh-TW" dirty="0"/>
              <a:t>Node.js</a:t>
            </a:r>
          </a:p>
          <a:p>
            <a:r>
              <a:rPr kumimoji="1" lang="en-US" altLang="zh-TW" dirty="0" err="1"/>
              <a:t>Next.js</a:t>
            </a:r>
            <a:endParaRPr kumimoji="1" lang="en-US" altLang="zh-TW" dirty="0"/>
          </a:p>
          <a:p>
            <a:r>
              <a:rPr kumimoji="1" lang="en-US" altLang="zh-TW" dirty="0" err="1"/>
              <a:t>Express.js</a:t>
            </a:r>
            <a:endParaRPr kumimoji="1" lang="en-US" altLang="zh-TW" dirty="0"/>
          </a:p>
          <a:p>
            <a:r>
              <a:rPr kumimoji="1" lang="en-US" altLang="zh-TW" dirty="0"/>
              <a:t>Web Server ( Nginx, IIS )</a:t>
            </a:r>
          </a:p>
        </p:txBody>
      </p:sp>
    </p:spTree>
    <p:extLst>
      <p:ext uri="{BB962C8B-B14F-4D97-AF65-F5344CB8AC3E}">
        <p14:creationId xmlns:p14="http://schemas.microsoft.com/office/powerpoint/2010/main" val="622409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D582AD-6DFC-C948-9369-FC94C298E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0803"/>
          </a:xfrm>
        </p:spPr>
        <p:txBody>
          <a:bodyPr>
            <a:normAutofit fontScale="90000"/>
          </a:bodyPr>
          <a:lstStyle/>
          <a:p>
            <a:r>
              <a:rPr kumimoji="1" lang="en-US" altLang="zh-TW" dirty="0"/>
              <a:t>CSR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30CFF4-EA4C-8648-9944-8FA163FB5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9673"/>
            <a:ext cx="8596668" cy="4681689"/>
          </a:xfrm>
        </p:spPr>
        <p:txBody>
          <a:bodyPr/>
          <a:lstStyle/>
          <a:p>
            <a:r>
              <a:rPr kumimoji="1" lang="en-US" altLang="zh-TW" dirty="0"/>
              <a:t>Need SSR of Pages</a:t>
            </a:r>
          </a:p>
          <a:p>
            <a:r>
              <a:rPr kumimoji="1" lang="en-US" altLang="zh-TW" dirty="0"/>
              <a:t>General CSR of Pages</a:t>
            </a:r>
          </a:p>
        </p:txBody>
      </p:sp>
    </p:spTree>
    <p:extLst>
      <p:ext uri="{BB962C8B-B14F-4D97-AF65-F5344CB8AC3E}">
        <p14:creationId xmlns:p14="http://schemas.microsoft.com/office/powerpoint/2010/main" val="1538477546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多面向</Template>
  <TotalTime>1454</TotalTime>
  <Words>125</Words>
  <Application>Microsoft Macintosh PowerPoint</Application>
  <PresentationFormat>寬螢幕</PresentationFormat>
  <Paragraphs>30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Arial</vt:lpstr>
      <vt:lpstr>Times New Roman</vt:lpstr>
      <vt:lpstr>Trebuchet MS</vt:lpstr>
      <vt:lpstr>Wingdings 3</vt:lpstr>
      <vt:lpstr>多面向</vt:lpstr>
      <vt:lpstr>Frontend Server Side Render</vt:lpstr>
      <vt:lpstr>Client Side Render (CSR)</vt:lpstr>
      <vt:lpstr>Server Side Render (SSR)</vt:lpstr>
      <vt:lpstr>CSR</vt:lpstr>
      <vt:lpstr>CSR</vt:lpstr>
      <vt:lpstr>SSR</vt:lpstr>
      <vt:lpstr>CSR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Frontend Server Side Render</dc:title>
  <dc:creator>Kevin Chen</dc:creator>
  <cp:lastModifiedBy>Kevin Chen</cp:lastModifiedBy>
  <cp:revision>7</cp:revision>
  <dcterms:created xsi:type="dcterms:W3CDTF">2020-02-18T06:54:36Z</dcterms:created>
  <dcterms:modified xsi:type="dcterms:W3CDTF">2020-02-19T07:09:18Z</dcterms:modified>
</cp:coreProperties>
</file>