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715"/>
  </p:normalViewPr>
  <p:slideViewPr>
    <p:cSldViewPr snapToGrid="0" snapToObjects="1">
      <p:cViewPr varScale="1">
        <p:scale>
          <a:sx n="153" d="100"/>
          <a:sy n="153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6C195-3FE4-E742-8905-2556976D1B19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F4B1-C1EE-AE4F-8572-4A9FD44703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2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ReactJS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Date:2017/11/07</a:t>
            </a:r>
          </a:p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Reporter:kevin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3" y="2740025"/>
            <a:ext cx="9296400" cy="2235200"/>
          </a:xfrm>
        </p:spPr>
      </p:pic>
    </p:spTree>
    <p:extLst>
      <p:ext uri="{BB962C8B-B14F-4D97-AF65-F5344CB8AC3E}">
        <p14:creationId xmlns:p14="http://schemas.microsoft.com/office/powerpoint/2010/main" val="10870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Redux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6" y="1846263"/>
            <a:ext cx="5358034" cy="4022725"/>
          </a:xfrm>
        </p:spPr>
      </p:pic>
    </p:spTree>
    <p:extLst>
      <p:ext uri="{BB962C8B-B14F-4D97-AF65-F5344CB8AC3E}">
        <p14:creationId xmlns:p14="http://schemas.microsoft.com/office/powerpoint/2010/main" val="4455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Redux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13" y="1846263"/>
            <a:ext cx="5421100" cy="4022725"/>
          </a:xfrm>
        </p:spPr>
      </p:pic>
    </p:spTree>
    <p:extLst>
      <p:ext uri="{BB962C8B-B14F-4D97-AF65-F5344CB8AC3E}">
        <p14:creationId xmlns:p14="http://schemas.microsoft.com/office/powerpoint/2010/main" val="2518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Redux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63" y="1846263"/>
            <a:ext cx="5775199" cy="4022725"/>
          </a:xfrm>
        </p:spPr>
      </p:pic>
    </p:spTree>
    <p:extLst>
      <p:ext uri="{BB962C8B-B14F-4D97-AF65-F5344CB8AC3E}">
        <p14:creationId xmlns:p14="http://schemas.microsoft.com/office/powerpoint/2010/main" val="15900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Redux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" y="2136543"/>
            <a:ext cx="5482814" cy="288121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36544"/>
            <a:ext cx="5651767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React Router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43" y="1846263"/>
            <a:ext cx="7337639" cy="4022725"/>
          </a:xfrm>
        </p:spPr>
      </p:pic>
    </p:spTree>
    <p:extLst>
      <p:ext uri="{BB962C8B-B14F-4D97-AF65-F5344CB8AC3E}">
        <p14:creationId xmlns:p14="http://schemas.microsoft.com/office/powerpoint/2010/main" val="8916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React Router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5" y="1846263"/>
            <a:ext cx="6223810" cy="4343966"/>
          </a:xfrm>
        </p:spPr>
      </p:pic>
    </p:spTree>
    <p:extLst>
      <p:ext uri="{BB962C8B-B14F-4D97-AF65-F5344CB8AC3E}">
        <p14:creationId xmlns:p14="http://schemas.microsoft.com/office/powerpoint/2010/main" val="1184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9440">
              <a:buFont typeface="Wingdings" charset="2"/>
              <a:buChar char="l"/>
            </a:pPr>
            <a:r>
              <a:rPr kumimoji="1" lang="en-US" altLang="zh-TW" sz="3600" dirty="0" err="1" smtClean="0">
                <a:latin typeface="Times New Roman" charset="0"/>
                <a:ea typeface="Times New Roman" charset="0"/>
                <a:cs typeface="Times New Roman" charset="0"/>
              </a:rPr>
              <a:t>ReactJS</a:t>
            </a:r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99440">
              <a:buFont typeface="Wingdings" charset="2"/>
              <a:buChar char="l"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</a:p>
          <a:p>
            <a:pPr marL="199440">
              <a:buFont typeface="Wingdings" charset="2"/>
              <a:buChar char="l"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Redux</a:t>
            </a:r>
          </a:p>
          <a:p>
            <a:pPr marL="199440">
              <a:buFont typeface="Wingdings" charset="2"/>
              <a:buChar char="l"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React Router</a:t>
            </a:r>
          </a:p>
        </p:txBody>
      </p:sp>
    </p:spTree>
    <p:extLst>
      <p:ext uri="{BB962C8B-B14F-4D97-AF65-F5344CB8AC3E}">
        <p14:creationId xmlns:p14="http://schemas.microsoft.com/office/powerpoint/2010/main" val="16660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err="1" smtClean="0">
                <a:latin typeface="Times New Roman" charset="0"/>
                <a:ea typeface="Times New Roman" charset="0"/>
                <a:cs typeface="Times New Roman" charset="0"/>
              </a:rPr>
              <a:t>ReactJS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24" y="1846263"/>
            <a:ext cx="8024277" cy="4022725"/>
          </a:xfrm>
        </p:spPr>
      </p:pic>
    </p:spTree>
    <p:extLst>
      <p:ext uri="{BB962C8B-B14F-4D97-AF65-F5344CB8AC3E}">
        <p14:creationId xmlns:p14="http://schemas.microsoft.com/office/powerpoint/2010/main" val="7893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err="1" smtClean="0">
                <a:latin typeface="Times New Roman" charset="0"/>
                <a:ea typeface="Times New Roman" charset="0"/>
                <a:cs typeface="Times New Roman" charset="0"/>
              </a:rPr>
              <a:t>ReactJS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03" y="2362718"/>
            <a:ext cx="5495377" cy="3324517"/>
          </a:xfrm>
        </p:spPr>
      </p:pic>
      <p:sp>
        <p:nvSpPr>
          <p:cNvPr id="6" name="文字方塊 5"/>
          <p:cNvSpPr txBox="1"/>
          <p:nvPr/>
        </p:nvSpPr>
        <p:spPr>
          <a:xfrm>
            <a:off x="1097280" y="1919105"/>
            <a:ext cx="367422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smtClean="0"/>
              <a:t>Language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/>
              <a:t>ES6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/>
              <a:t>Sass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smtClean="0"/>
              <a:t>Redux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smtClean="0"/>
              <a:t>React-Router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/>
              <a:t>React Server </a:t>
            </a:r>
            <a:r>
              <a:rPr kumimoji="1" lang="en-US" altLang="zh-TW" sz="2000" dirty="0" smtClean="0"/>
              <a:t>Render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smtClean="0"/>
              <a:t>Compiler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smtClean="0"/>
              <a:t>Babel</a:t>
            </a:r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err="1" smtClean="0"/>
              <a:t>Webpack</a:t>
            </a:r>
            <a:endParaRPr kumimoji="1" lang="en-US" altLang="zh-TW" sz="2000" dirty="0" smtClean="0"/>
          </a:p>
          <a:p>
            <a:pPr marL="742950" lvl="1" indent="-285750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TW" sz="2000" dirty="0" smtClean="0"/>
              <a:t>Node-</a:t>
            </a:r>
            <a:r>
              <a:rPr kumimoji="1" lang="en-US" altLang="zh-TW" sz="2000" dirty="0" err="1" smtClean="0"/>
              <a:t>js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562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err="1" smtClean="0">
                <a:latin typeface="Times New Roman" charset="0"/>
                <a:ea typeface="Times New Roman" charset="0"/>
                <a:cs typeface="Times New Roman" charset="0"/>
              </a:rPr>
              <a:t>ReactJS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44" y="1846263"/>
            <a:ext cx="5842072" cy="4379754"/>
          </a:xfrm>
        </p:spPr>
      </p:pic>
    </p:spTree>
    <p:extLst>
      <p:ext uri="{BB962C8B-B14F-4D97-AF65-F5344CB8AC3E}">
        <p14:creationId xmlns:p14="http://schemas.microsoft.com/office/powerpoint/2010/main" val="9622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9440">
              <a:buFont typeface="Wingdings" charset="2"/>
              <a:buChar char="l"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Container</a:t>
            </a:r>
          </a:p>
          <a:p>
            <a:pPr marL="199440">
              <a:buFont typeface="Wingdings" charset="2"/>
              <a:buChar char="l"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Component</a:t>
            </a:r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99440">
              <a:buFont typeface="Wingdings" charset="2"/>
              <a:buChar char="l"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Data Flow</a:t>
            </a:r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3" y="1780886"/>
            <a:ext cx="3359196" cy="4252361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07" y="1780886"/>
            <a:ext cx="3501234" cy="44939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59" y="1780886"/>
            <a:ext cx="3528841" cy="4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63" y="1978025"/>
            <a:ext cx="4267200" cy="3759200"/>
          </a:xfrm>
        </p:spPr>
      </p:pic>
    </p:spTree>
    <p:extLst>
      <p:ext uri="{BB962C8B-B14F-4D97-AF65-F5344CB8AC3E}">
        <p14:creationId xmlns:p14="http://schemas.microsoft.com/office/powerpoint/2010/main" val="1647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endParaRPr kumimoji="1" lang="zh-TW" alt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3" y="2574925"/>
            <a:ext cx="8420100" cy="2565400"/>
          </a:xfrm>
        </p:spPr>
      </p:pic>
    </p:spTree>
    <p:extLst>
      <p:ext uri="{BB962C8B-B14F-4D97-AF65-F5344CB8AC3E}">
        <p14:creationId xmlns:p14="http://schemas.microsoft.com/office/powerpoint/2010/main" val="17478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1383</TotalTime>
  <Words>41</Words>
  <Application>Microsoft Macintosh PowerPoint</Application>
  <PresentationFormat>寬螢幕</PresentationFormat>
  <Paragraphs>35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新細明體</vt:lpstr>
      <vt:lpstr>回顧</vt:lpstr>
      <vt:lpstr>ReactJS</vt:lpstr>
      <vt:lpstr>Introduction</vt:lpstr>
      <vt:lpstr>ReactJS</vt:lpstr>
      <vt:lpstr>ReactJS</vt:lpstr>
      <vt:lpstr>ReactJS</vt:lpstr>
      <vt:lpstr>Construct</vt:lpstr>
      <vt:lpstr>Construct</vt:lpstr>
      <vt:lpstr>Construct</vt:lpstr>
      <vt:lpstr>Construct</vt:lpstr>
      <vt:lpstr>Construct</vt:lpstr>
      <vt:lpstr>Redux</vt:lpstr>
      <vt:lpstr>Redux</vt:lpstr>
      <vt:lpstr>Redux</vt:lpstr>
      <vt:lpstr>Redux</vt:lpstr>
      <vt:lpstr>React Router</vt:lpstr>
      <vt:lpstr>React Router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Kevin.Chen (陳俊諺)</dc:creator>
  <cp:lastModifiedBy>Kevin.Chen (陳俊諺)</cp:lastModifiedBy>
  <cp:revision>22</cp:revision>
  <dcterms:created xsi:type="dcterms:W3CDTF">2017-11-07T01:15:19Z</dcterms:created>
  <dcterms:modified xsi:type="dcterms:W3CDTF">2017-11-08T00:19:13Z</dcterms:modified>
</cp:coreProperties>
</file>