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AD6D8-A821-3C4A-A993-7264783ACCA6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39C4-91CC-654F-A7D3-FB9C367A28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3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EB3E-D8E0-9545-ABCD-68AA847EAFBB}" type="datetimeFigureOut">
              <a:rPr kumimoji="1" lang="zh-TW" altLang="en-US" smtClean="0"/>
              <a:t>2017/9/25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FD8322-5378-EB4E-8A3A-587E53C3B8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Rust" TargetMode="External"/><Relationship Id="rId3" Type="http://schemas.openxmlformats.org/officeDocument/2006/relationships/hyperlink" Target="https://www.rust-lang.org/en-U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Serv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echbridge.cc/2017/06/17/webassembly-js-future/" TargetMode="External"/><Relationship Id="rId4" Type="http://schemas.openxmlformats.org/officeDocument/2006/relationships/hyperlink" Target="http://www.ithome.com.tw/news/9692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WebAssembl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anyifeng.com/blog/2017/09/asmjs_emscripte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techbridge.cc/2017/02/03/css-grid-intro/" TargetMode="External"/><Relationship Id="rId3" Type="http://schemas.openxmlformats.org/officeDocument/2006/relationships/hyperlink" Target="https://www.mozilla.org/en-US/firefox/develop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mular.co/knowledge/site-build/68-about-http2-and-http11.html" TargetMode="External"/><Relationship Id="rId3" Type="http://schemas.openxmlformats.org/officeDocument/2006/relationships/hyperlink" Target="https://http2.akamai.com/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2017</a:t>
            </a:r>
            <a:br>
              <a:rPr kumimoji="1" lang="en-US" altLang="zh-TW" dirty="0" smtClean="0"/>
            </a:br>
            <a:r>
              <a:rPr kumimoji="1" lang="en-US" altLang="zh-TW" dirty="0" smtClean="0"/>
              <a:t>Mozilla developer conference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Date : 2017/09/22</a:t>
            </a:r>
          </a:p>
          <a:p>
            <a:r>
              <a:rPr kumimoji="1" lang="en-US" altLang="zh-TW" dirty="0" smtClean="0"/>
              <a:t>Reporter : </a:t>
            </a:r>
            <a:r>
              <a:rPr kumimoji="1" lang="en-US" altLang="zh-TW" dirty="0" err="1" smtClean="0"/>
              <a:t>kevin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14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Rust</a:t>
            </a:r>
            <a:r>
              <a:rPr kumimoji="1" lang="zh-TW" altLang="en-US" dirty="0"/>
              <a:t>（開發</a:t>
            </a:r>
            <a:r>
              <a:rPr kumimoji="1" lang="en-US" altLang="zh-TW" dirty="0"/>
              <a:t>Browser</a:t>
            </a:r>
            <a:r>
              <a:rPr kumimoji="1" lang="zh-TW" altLang="en-US" dirty="0"/>
              <a:t>的技術）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Rust</a:t>
            </a:r>
            <a:r>
              <a:rPr kumimoji="1" lang="zh-TW" altLang="en-US" dirty="0"/>
              <a:t>是一個由</a:t>
            </a:r>
            <a:r>
              <a:rPr kumimoji="1" lang="en-US" altLang="zh-TW" dirty="0"/>
              <a:t>Mozilla</a:t>
            </a:r>
            <a:r>
              <a:rPr kumimoji="1" lang="zh-TW" altLang="en-US" dirty="0"/>
              <a:t>主導開發的通用、編譯型程式語言。它的設計準則為「安全，並行，實用」，支援函數式，並行式，程序式以及物件導向的編程風格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Ref </a:t>
            </a:r>
            <a:r>
              <a:rPr kumimoji="1" lang="en-US" altLang="zh-TW" dirty="0"/>
              <a:t>: </a:t>
            </a:r>
            <a:r>
              <a:rPr kumimoji="1" lang="en-US" altLang="zh-TW" dirty="0" smtClean="0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</a:t>
            </a:r>
            <a:r>
              <a:rPr kumimoji="1" lang="en-US" altLang="zh-TW" dirty="0" smtClean="0">
                <a:hlinkClick r:id="rId2"/>
              </a:rPr>
              <a:t>zh.wikipedia.org/wiki/Rust</a:t>
            </a:r>
            <a:r>
              <a:rPr kumimoji="1" lang="en-US" altLang="zh-TW" dirty="0" smtClean="0"/>
              <a:t>, </a:t>
            </a:r>
            <a:r>
              <a:rPr kumimoji="1" lang="en-US" altLang="zh-TW" dirty="0" smtClean="0">
                <a:hlinkClick r:id="rId3"/>
              </a:rPr>
              <a:t>https</a:t>
            </a:r>
            <a:r>
              <a:rPr kumimoji="1" lang="en-US" altLang="zh-TW" dirty="0">
                <a:hlinkClick r:id="rId3"/>
              </a:rPr>
              <a:t>://www.rust-lang.org/en-US</a:t>
            </a:r>
            <a:r>
              <a:rPr kumimoji="1" lang="en-US" altLang="zh-TW" dirty="0" smtClean="0">
                <a:hlinkClick r:id="rId3"/>
              </a:rPr>
              <a:t>/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1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Servo</a:t>
            </a:r>
            <a:r>
              <a:rPr kumimoji="1" lang="zh-TW" altLang="en-US" dirty="0"/>
              <a:t>（開發</a:t>
            </a:r>
            <a:r>
              <a:rPr kumimoji="1" lang="en-US" altLang="zh-TW" dirty="0"/>
              <a:t>Browser</a:t>
            </a:r>
            <a:r>
              <a:rPr kumimoji="1" lang="zh-TW" altLang="en-US" dirty="0"/>
              <a:t>的技術）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Servo</a:t>
            </a:r>
            <a:r>
              <a:rPr kumimoji="1" lang="zh-TW" altLang="en-US" dirty="0"/>
              <a:t>是一個實驗性網頁瀏覽器排版引擎，由</a:t>
            </a:r>
            <a:r>
              <a:rPr kumimoji="1" lang="en-US" altLang="zh-TW" dirty="0"/>
              <a:t>Mozilla</a:t>
            </a:r>
            <a:r>
              <a:rPr kumimoji="1" lang="zh-TW" altLang="en-US" dirty="0"/>
              <a:t>所開發，三星集團移植到</a:t>
            </a:r>
            <a:r>
              <a:rPr kumimoji="1" lang="en-US" altLang="zh-TW" dirty="0"/>
              <a:t>Android</a:t>
            </a:r>
            <a:r>
              <a:rPr kumimoji="1" lang="zh-TW" altLang="en-US" dirty="0"/>
              <a:t>系統和</a:t>
            </a:r>
            <a:r>
              <a:rPr kumimoji="1" lang="en-US" altLang="zh-TW" dirty="0"/>
              <a:t>ARM</a:t>
            </a:r>
            <a:r>
              <a:rPr kumimoji="1" lang="zh-TW" altLang="en-US" dirty="0"/>
              <a:t>處理器。該專案旨在創造一個大規模平行計算的環境，其中的許多元件（如算繪、布局、</a:t>
            </a:r>
            <a:r>
              <a:rPr kumimoji="1" lang="en-US" altLang="zh-TW" dirty="0"/>
              <a:t>HTML</a:t>
            </a:r>
            <a:r>
              <a:rPr kumimoji="1" lang="zh-TW" altLang="en-US" dirty="0"/>
              <a:t>解析、圖像解碼等）都是並行的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Ref </a:t>
            </a:r>
            <a:r>
              <a:rPr kumimoji="1" lang="en-US" altLang="zh-TW" dirty="0"/>
              <a:t>: </a:t>
            </a:r>
            <a:r>
              <a:rPr kumimoji="1" lang="en-US" altLang="zh-TW" dirty="0" smtClean="0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</a:t>
            </a:r>
            <a:r>
              <a:rPr kumimoji="1" lang="en-US" altLang="zh-TW" dirty="0" smtClean="0">
                <a:hlinkClick r:id="rId2"/>
              </a:rPr>
              <a:t>zh.wikipedia.org/wiki/Servo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35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hu-HU" altLang="zh-TW" dirty="0" err="1"/>
              <a:t>Quantum</a:t>
            </a:r>
            <a:r>
              <a:rPr kumimoji="1" lang="hu-HU" altLang="zh-TW" dirty="0"/>
              <a:t> </a:t>
            </a:r>
            <a:r>
              <a:rPr kumimoji="1" lang="hu-HU" altLang="zh-TW" dirty="0" err="1"/>
              <a:t>css</a:t>
            </a:r>
            <a:r>
              <a:rPr kumimoji="1" lang="zh-TW" altLang="hu-HU" dirty="0"/>
              <a:t>（開發</a:t>
            </a:r>
            <a:r>
              <a:rPr kumimoji="1" lang="hu-HU" altLang="zh-TW" dirty="0"/>
              <a:t>Browser</a:t>
            </a:r>
            <a:r>
              <a:rPr kumimoji="1" lang="zh-TW" altLang="hu-HU" dirty="0"/>
              <a:t>的技術）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Ref : https://www.w3cplus.com/</a:t>
            </a:r>
            <a:r>
              <a:rPr kumimoji="1" lang="en-US" altLang="zh-TW" dirty="0" err="1"/>
              <a:t>css</a:t>
            </a:r>
            <a:r>
              <a:rPr kumimoji="1" lang="en-US" altLang="zh-TW" dirty="0"/>
              <a:t>/inside-a-super-fast-</a:t>
            </a:r>
            <a:r>
              <a:rPr kumimoji="1" lang="en-US" altLang="zh-TW" dirty="0" err="1"/>
              <a:t>css</a:t>
            </a:r>
            <a:r>
              <a:rPr kumimoji="1" lang="en-US" altLang="zh-TW" dirty="0"/>
              <a:t>-engine-quantum-</a:t>
            </a:r>
            <a:r>
              <a:rPr kumimoji="1" lang="en-US" altLang="zh-TW" dirty="0" err="1"/>
              <a:t>css</a:t>
            </a:r>
            <a:r>
              <a:rPr kumimoji="1" lang="en-US" altLang="zh-TW" dirty="0"/>
              <a:t>-aka-</a:t>
            </a:r>
            <a:r>
              <a:rPr kumimoji="1" lang="en-US" altLang="zh-TW" dirty="0" err="1"/>
              <a:t>stylo.html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WebAssembly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JS</a:t>
            </a:r>
            <a:r>
              <a:rPr kumimoji="1" lang="zh-TW" altLang="en-US" dirty="0"/>
              <a:t>之父：</a:t>
            </a:r>
            <a:r>
              <a:rPr kumimoji="1" lang="en-US" altLang="zh-TW" dirty="0" err="1"/>
              <a:t>wasm</a:t>
            </a:r>
            <a:r>
              <a:rPr kumimoji="1" lang="zh-TW" altLang="en-US" dirty="0"/>
              <a:t>格式能讓網頁快</a:t>
            </a:r>
            <a:r>
              <a:rPr kumimoji="1" lang="en-US" altLang="zh-TW" dirty="0"/>
              <a:t>20</a:t>
            </a:r>
            <a:r>
              <a:rPr kumimoji="1" lang="zh-TW" altLang="en-US" dirty="0"/>
              <a:t>倍，不是取代而要讓</a:t>
            </a:r>
            <a:r>
              <a:rPr kumimoji="1" lang="en-US" altLang="zh-TW" dirty="0"/>
              <a:t>JS</a:t>
            </a:r>
            <a:r>
              <a:rPr kumimoji="1" lang="zh-TW" altLang="en-US" dirty="0"/>
              <a:t>更</a:t>
            </a:r>
            <a:r>
              <a:rPr kumimoji="1" lang="zh-TW" altLang="en-US" dirty="0" smtClean="0"/>
              <a:t>強</a:t>
            </a:r>
            <a:endParaRPr kumimoji="1" lang="en-US" altLang="zh-TW" dirty="0" smtClean="0"/>
          </a:p>
          <a:p>
            <a:r>
              <a:rPr kumimoji="1" lang="zh-TW" altLang="en-US" dirty="0" smtClean="0"/>
              <a:t>可以</a:t>
            </a:r>
            <a:r>
              <a:rPr kumimoji="1" lang="zh-TW" altLang="en-US" dirty="0"/>
              <a:t>將Ｃ</a:t>
            </a:r>
            <a:r>
              <a:rPr kumimoji="1" lang="en-US" altLang="zh-TW" dirty="0"/>
              <a:t>/</a:t>
            </a:r>
            <a:r>
              <a:rPr kumimoji="1" lang="zh-TW" altLang="en-US" dirty="0"/>
              <a:t>Ｃ＋＋透過編譯讓ＪＳ可以使用Ｃ</a:t>
            </a:r>
            <a:r>
              <a:rPr kumimoji="1" lang="en-US" altLang="zh-TW" dirty="0"/>
              <a:t>/</a:t>
            </a:r>
            <a:r>
              <a:rPr kumimoji="1" lang="zh-TW" altLang="en-US" dirty="0"/>
              <a:t>Ｃ＋＋所提供的</a:t>
            </a:r>
            <a:r>
              <a:rPr kumimoji="1" lang="zh-TW" altLang="en-US" dirty="0" smtClean="0"/>
              <a:t>方法</a:t>
            </a:r>
            <a:endParaRPr kumimoji="1" lang="en-US" altLang="zh-TW" dirty="0" smtClean="0"/>
          </a:p>
          <a:p>
            <a:r>
              <a:rPr kumimoji="1" lang="en-US" altLang="zh-TW" dirty="0" smtClean="0"/>
              <a:t>Ref </a:t>
            </a:r>
            <a:r>
              <a:rPr kumimoji="1" lang="en-US" altLang="zh-TW" dirty="0"/>
              <a:t>: </a:t>
            </a:r>
            <a:r>
              <a:rPr kumimoji="1" lang="en-US" altLang="zh-TW" dirty="0" smtClean="0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</a:t>
            </a:r>
            <a:r>
              <a:rPr kumimoji="1" lang="en-US" altLang="zh-TW" dirty="0" smtClean="0">
                <a:hlinkClick r:id="rId2"/>
              </a:rPr>
              <a:t>zh.wikipedia.org/wiki/WebAssembly</a:t>
            </a:r>
            <a:r>
              <a:rPr kumimoji="1" lang="en-US" altLang="zh-TW" dirty="0" smtClean="0"/>
              <a:t>,  </a:t>
            </a:r>
            <a:r>
              <a:rPr kumimoji="1" lang="en-US" altLang="zh-TW" dirty="0" smtClean="0">
                <a:hlinkClick r:id="rId3"/>
              </a:rPr>
              <a:t>http</a:t>
            </a:r>
            <a:r>
              <a:rPr kumimoji="1" lang="en-US" altLang="zh-TW" dirty="0">
                <a:hlinkClick r:id="rId3"/>
              </a:rPr>
              <a:t>://blog.techbridge.cc/2017/06/17/webassembly-js-future</a:t>
            </a:r>
            <a:r>
              <a:rPr kumimoji="1" lang="en-US" altLang="zh-TW" dirty="0" smtClean="0">
                <a:hlinkClick r:id="rId3"/>
              </a:rPr>
              <a:t>/</a:t>
            </a:r>
            <a:r>
              <a:rPr kumimoji="1" lang="en-US" altLang="zh-TW" dirty="0" smtClean="0"/>
              <a:t>,  </a:t>
            </a:r>
            <a:r>
              <a:rPr kumimoji="1" lang="en-US" altLang="zh-TW" dirty="0" smtClean="0">
                <a:hlinkClick r:id="rId4"/>
              </a:rPr>
              <a:t>http</a:t>
            </a:r>
            <a:r>
              <a:rPr kumimoji="1" lang="en-US" altLang="zh-TW" dirty="0">
                <a:hlinkClick r:id="rId4"/>
              </a:rPr>
              <a:t>://</a:t>
            </a:r>
            <a:r>
              <a:rPr kumimoji="1" lang="en-US" altLang="zh-TW" dirty="0" smtClean="0">
                <a:hlinkClick r:id="rId4"/>
              </a:rPr>
              <a:t>www.ithome.com.tw/news/96924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11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Emscripten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將Ｃ</a:t>
            </a:r>
            <a:r>
              <a:rPr kumimoji="1" lang="en-US" altLang="zh-TW" dirty="0"/>
              <a:t>/</a:t>
            </a:r>
            <a:r>
              <a:rPr kumimoji="1" lang="zh-TW" altLang="en-US" dirty="0"/>
              <a:t>Ｃ＋＋編譯成可以讓ＪＳ使用的</a:t>
            </a:r>
            <a:r>
              <a:rPr kumimoji="1" lang="zh-TW" altLang="en-US" dirty="0" smtClean="0"/>
              <a:t>編譯器</a:t>
            </a:r>
            <a:endParaRPr kumimoji="1" lang="en-US" altLang="zh-TW" dirty="0" smtClean="0"/>
          </a:p>
          <a:p>
            <a:r>
              <a:rPr kumimoji="1" lang="en-US" altLang="zh-TW" dirty="0" smtClean="0"/>
              <a:t>Ref </a:t>
            </a:r>
            <a:r>
              <a:rPr kumimoji="1" lang="en-US" altLang="zh-TW" dirty="0"/>
              <a:t>: </a:t>
            </a:r>
            <a:r>
              <a:rPr kumimoji="1" lang="en-US" altLang="zh-TW" dirty="0" smtClean="0">
                <a:hlinkClick r:id="rId2"/>
              </a:rPr>
              <a:t>http</a:t>
            </a:r>
            <a:r>
              <a:rPr kumimoji="1" lang="en-US" altLang="zh-TW" dirty="0">
                <a:hlinkClick r:id="rId2"/>
              </a:rPr>
              <a:t>://</a:t>
            </a:r>
            <a:r>
              <a:rPr kumimoji="1" lang="en-US" altLang="zh-TW" dirty="0" smtClean="0">
                <a:hlinkClick r:id="rId2"/>
              </a:rPr>
              <a:t>www.ruanyifeng.com/blog/2017/09/asmjs_emscripten.html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40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grid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可以迅速規劃與切割ＵＩ版面的</a:t>
            </a:r>
            <a:r>
              <a:rPr kumimoji="1" lang="zh-TW" altLang="en-US" dirty="0" smtClean="0"/>
              <a:t>工具</a:t>
            </a:r>
            <a:endParaRPr kumimoji="1" lang="en-US" altLang="zh-TW" dirty="0" smtClean="0"/>
          </a:p>
          <a:p>
            <a:r>
              <a:rPr kumimoji="1" lang="en-US" altLang="zh-TW" dirty="0" smtClean="0"/>
              <a:t>Ref </a:t>
            </a:r>
            <a:r>
              <a:rPr kumimoji="1" lang="en-US" altLang="zh-TW" dirty="0"/>
              <a:t>: </a:t>
            </a:r>
            <a:r>
              <a:rPr kumimoji="1" lang="en-US" altLang="zh-TW" dirty="0" smtClean="0">
                <a:hlinkClick r:id="rId2"/>
              </a:rPr>
              <a:t>http</a:t>
            </a:r>
            <a:r>
              <a:rPr kumimoji="1" lang="en-US" altLang="zh-TW" dirty="0">
                <a:hlinkClick r:id="rId2"/>
              </a:rPr>
              <a:t>://blog.techbridge.cc/2017/02/03/css-grid-intro</a:t>
            </a:r>
            <a:r>
              <a:rPr kumimoji="1" lang="en-US" altLang="zh-TW" dirty="0" smtClean="0">
                <a:hlinkClick r:id="rId2"/>
              </a:rPr>
              <a:t>/</a:t>
            </a:r>
            <a:r>
              <a:rPr kumimoji="1" lang="en-US" altLang="zh-TW" dirty="0" smtClean="0"/>
              <a:t> , </a:t>
            </a:r>
            <a:r>
              <a:rPr kumimoji="1" lang="en-US" altLang="zh-TW" dirty="0" smtClean="0">
                <a:hlinkClick r:id="rId3"/>
              </a:rPr>
              <a:t>https</a:t>
            </a:r>
            <a:r>
              <a:rPr kumimoji="1" lang="en-US" altLang="zh-TW" dirty="0">
                <a:hlinkClick r:id="rId3"/>
              </a:rPr>
              <a:t>://www.mozilla.org/en-US/firefox/developer</a:t>
            </a:r>
            <a:r>
              <a:rPr kumimoji="1" lang="en-US" altLang="zh-TW" dirty="0" smtClean="0">
                <a:hlinkClick r:id="rId3"/>
              </a:rPr>
              <a:t>/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7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Http 1 / Http 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Ref : </a:t>
            </a:r>
            <a:r>
              <a:rPr kumimoji="1" lang="en-US" altLang="zh-TW" dirty="0" smtClean="0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</a:t>
            </a:r>
            <a:r>
              <a:rPr kumimoji="1" lang="en-US" altLang="zh-TW" dirty="0" smtClean="0">
                <a:hlinkClick r:id="rId2"/>
              </a:rPr>
              <a:t>simular.co/knowledge/site-build/68-about-http2-and-http11.html</a:t>
            </a:r>
            <a:r>
              <a:rPr kumimoji="1" lang="en-US" altLang="zh-TW" dirty="0" smtClean="0"/>
              <a:t> </a:t>
            </a:r>
            <a:r>
              <a:rPr kumimoji="1" lang="en-US" altLang="zh-TW" smtClean="0"/>
              <a:t>, </a:t>
            </a:r>
            <a:r>
              <a:rPr kumimoji="1" lang="en-US" altLang="zh-TW" smtClean="0">
                <a:hlinkClick r:id="rId3"/>
              </a:rPr>
              <a:t>https</a:t>
            </a:r>
            <a:r>
              <a:rPr kumimoji="1" lang="en-US" altLang="zh-TW" dirty="0">
                <a:hlinkClick r:id="rId3"/>
              </a:rPr>
              <a:t>://</a:t>
            </a:r>
            <a:r>
              <a:rPr kumimoji="1" lang="en-US" altLang="zh-TW" dirty="0" smtClean="0">
                <a:hlinkClick r:id="rId3"/>
              </a:rPr>
              <a:t>http2.akamai.com/demo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390342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265</Words>
  <Application>Microsoft Macintosh PowerPoint</Application>
  <PresentationFormat>寬螢幕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新細明體</vt:lpstr>
      <vt:lpstr>Arial</vt:lpstr>
      <vt:lpstr>圖庫</vt:lpstr>
      <vt:lpstr>2017 Mozilla developer conference</vt:lpstr>
      <vt:lpstr>Rust（開發Browser的技術）</vt:lpstr>
      <vt:lpstr>Servo（開發Browser的技術）</vt:lpstr>
      <vt:lpstr>Quantum css（開發Browser的技術）</vt:lpstr>
      <vt:lpstr>WebAssembly</vt:lpstr>
      <vt:lpstr>Emscripten</vt:lpstr>
      <vt:lpstr>CSS grid</vt:lpstr>
      <vt:lpstr>Http 1 / Http 2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Mozilla developer conference</dc:title>
  <dc:creator>Kevin.Chen (陳俊諺)</dc:creator>
  <cp:lastModifiedBy>Kevin.Chen (陳俊諺)</cp:lastModifiedBy>
  <cp:revision>2</cp:revision>
  <dcterms:created xsi:type="dcterms:W3CDTF">2017-09-25T05:34:54Z</dcterms:created>
  <dcterms:modified xsi:type="dcterms:W3CDTF">2017-09-25T05:49:39Z</dcterms:modified>
</cp:coreProperties>
</file>