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78397-51B0-4B03-9F25-55447F58E76B}" type="datetimeFigureOut">
              <a:rPr lang="en-AU" smtClean="0"/>
              <a:t>26/10/2021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BBC94-8522-4C58-9863-9628BD7C55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4913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51E0-8373-427E-BB38-12805231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71C09-5455-4942-98F0-A94DB0112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483A-4AE3-4F01-A941-E4F29CA8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CBAA-BF3B-40FA-A647-442576AA3584}" type="datetime1">
              <a:rPr lang="en-AU" smtClean="0"/>
              <a:t>26/10/2021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BBDD-5CE5-4A09-8AA4-750D059D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D7F90-5B8F-444A-A5BE-7A2DEA3F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06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CA4F-6A21-4877-B859-EFA8CB174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EA8D-832D-42F5-8FB6-5ADE4EC8C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5AC2-587F-42FB-9066-DD502FBE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DCBC-5828-49BC-8716-416DF584160F}" type="datetime1">
              <a:rPr lang="en-AU" smtClean="0"/>
              <a:t>26/10/2021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C63F-7A57-4683-8427-4975F56F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3404-B2CA-4902-89EF-E961D26A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93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FD065-E6EC-4131-8F2E-EC20436BB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CFD6D-3AF7-4F62-99B3-B8A065BA0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DA28-0A7A-41E7-AD6E-A362F428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1791-729B-4725-B193-18B43E37C5FB}" type="datetime1">
              <a:rPr lang="en-AU" smtClean="0"/>
              <a:t>26/10/2021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227C-8196-4CE8-AF7C-713C71BC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79B8-704E-4E2F-95BF-C49146C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03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A2EB-EA39-4376-969A-F3B5F640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CBD0-D5F9-41BB-9D09-4E37E8E97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E4040-9314-4E20-AA03-9DA31982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2B07-74AF-4EDD-B376-CA584DEE2845}" type="datetime1">
              <a:rPr lang="en-AU" smtClean="0"/>
              <a:t>26/10/2021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119CC-B9B8-4BCE-9571-018EBC4A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D55FE-7A71-47BB-87BC-9A846A10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5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68C0-3EE8-43EE-B8CC-5CF47D2A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1CD5B-D5F2-4D5A-AF87-0E7D4CC7A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B028-19B3-420A-805E-F3ED1D63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D079-7822-45DD-94D4-AABBD328FD21}" type="datetime1">
              <a:rPr lang="en-AU" smtClean="0"/>
              <a:t>26/10/2021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DF2C-3ABA-41D1-A012-699B14E8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4210-7DAA-4EF1-B45F-431D5227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718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5C4E-37D2-4749-BDBC-83CA1A50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6384-6FE9-4958-9A23-1925E2BF2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01927-BA7C-41CA-944D-87D23358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577C0-260A-4A6E-AB64-314F7D64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1356-AE5B-418D-9566-8FB66244D34C}" type="datetime1">
              <a:rPr lang="en-AU" smtClean="0"/>
              <a:t>26/10/2021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93603-0613-4919-AA57-87F1012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8DAE-69FA-4D7F-9B39-BE20CFB8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5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3966-C92A-484D-AAC7-CDD4B539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D72E6-14D4-406B-B448-D4B298B8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99399-94AD-4DB2-ACEC-42DB1549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B32CD-BCC1-4B51-9723-A8B9BF9E9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9FE6E-C37A-4488-8B37-5190777D2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453DE-2F4E-482F-8534-6AAF6215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267F-EC1B-4110-98D4-702C820E1FE7}" type="datetime1">
              <a:rPr lang="en-AU" smtClean="0"/>
              <a:t>26/10/2021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9F5D5-7CDA-4CB7-ACF5-539E817C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90F9F-CFB0-4DE9-A21D-AC04D0EE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64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0063-B1C9-4F5E-A4E6-89DC2E9E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DBE56-592B-44C2-A009-4F08E3C4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F3D-422D-44E5-BBB1-E055DC243EDE}" type="datetime1">
              <a:rPr lang="en-AU" smtClean="0"/>
              <a:t>26/10/2021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1798C-D34C-40D2-B2A6-D69BCE8D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2646D-5C97-4FCB-B471-05B2125E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219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CABCA-3368-4843-8591-9B417F5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4C13-5D46-4A04-916A-16D83A716666}" type="datetime1">
              <a:rPr lang="en-AU" smtClean="0"/>
              <a:t>26/10/2021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6123D-7578-4EDA-BFCF-71233374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0DE4C-9438-477E-A89A-BFB9129E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26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4C32-C318-4E1A-92C6-F44673CB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A1DA-9760-4F10-8F5B-8CC69A6B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B2BF3-174C-4F47-A350-1C9EA09F2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D9CE6-A3DE-44CA-95E8-512D465A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7E67-646E-4270-B358-EDFF1D18865D}" type="datetime1">
              <a:rPr lang="en-AU" smtClean="0"/>
              <a:t>26/10/2021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4DBC-C026-4290-A06D-E85F8CBE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D74DC-94B8-40F9-8D5D-4EBD6184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249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ECB8-3118-4B44-B962-7D1191E5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8C055-CBAB-4FE1-B624-06E5F31D9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D5476-2238-482D-BC4A-63444E566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2881-614A-462C-ADC4-F13A3386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D3DD-C9BC-4FAE-B036-1CF59B41B701}" type="datetime1">
              <a:rPr lang="en-AU" smtClean="0"/>
              <a:t>26/10/2021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4AD79-EBF4-4AD6-B2CD-50067587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A2E05-5DF9-4F4B-99EB-A186CE20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12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004CC-FF1E-469F-B745-AB39AE92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B985-DC16-4F60-B00B-9F76EFDB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0836-97F5-4046-979E-AEC468BCB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3AE9-C9BF-4CDD-8BFB-BE4C0EEB7FD4}" type="datetime1">
              <a:rPr lang="en-AU" smtClean="0"/>
              <a:t>26/10/2021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2C9E0-577A-4456-BFE5-A5E9194C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6798-F0B2-4CA5-8AB5-5C5317982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04B54-F686-4724-AC64-4D75916B6DBA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6C7A8-BDA8-4BE0-84C4-556C1039960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49888" y="6705600"/>
            <a:ext cx="11366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AU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OFFICIAL</a:t>
            </a:r>
          </a:p>
        </p:txBody>
      </p:sp>
    </p:spTree>
    <p:extLst>
      <p:ext uri="{BB962C8B-B14F-4D97-AF65-F5344CB8AC3E}">
        <p14:creationId xmlns:p14="http://schemas.microsoft.com/office/powerpoint/2010/main" val="310362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C0BB-34CE-49D4-BAF7-9187CC5F6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AU" sz="6600" dirty="0">
                <a:solidFill>
                  <a:schemeClr val="bg1"/>
                </a:solidFill>
              </a:rPr>
              <a:t>Title1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41852-3B01-411F-A3A1-CA9BD1A98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>
                <a:solidFill>
                  <a:schemeClr val="bg1"/>
                </a:solidFill>
              </a:rPr>
              <a:t>Title2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C3CCA-2E57-454C-B176-CF688111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0282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21DC70-E43A-48A5-995F-151F9E48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6345E-FB48-48A6-B35E-42BEA83B6BF3}"/>
              </a:ext>
            </a:extLst>
          </p:cNvPr>
          <p:cNvSpPr txBox="1"/>
          <p:nvPr/>
        </p:nvSpPr>
        <p:spPr>
          <a:xfrm>
            <a:off x="0" y="7112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TW" sz="6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Content1</a:t>
            </a:r>
            <a:endParaRPr lang="en-AU" sz="6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77060-F5F7-410F-BEEC-3BB150443A4E}"/>
              </a:ext>
            </a:extLst>
          </p:cNvPr>
          <p:cNvSpPr txBox="1"/>
          <p:nvPr/>
        </p:nvSpPr>
        <p:spPr>
          <a:xfrm>
            <a:off x="0" y="38506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AU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Content2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569041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William Jiang (PSBACC)</dc:creator>
  <cp:lastModifiedBy>William Jiang</cp:lastModifiedBy>
  <cp:revision>3</cp:revision>
  <dcterms:created xsi:type="dcterms:W3CDTF">2021-10-18T03:12:05Z</dcterms:created>
  <dcterms:modified xsi:type="dcterms:W3CDTF">2021-10-25T19:34:29Z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579a2f-3314-4e88-bbba-7c79ea2cf52d_Enabled">
    <vt:lpwstr>true</vt:lpwstr>
  </property>
  <property fmtid="{D5CDD505-2E9C-101B-9397-08002B2CF9AE}" pid="3" name="MSIP_Label_f6579a2f-3314-4e88-bbba-7c79ea2cf52d_SetDate">
    <vt:lpwstr>2021-10-18T03:12:05Z</vt:lpwstr>
  </property>
  <property fmtid="{D5CDD505-2E9C-101B-9397-08002B2CF9AE}" pid="4" name="MSIP_Label_f6579a2f-3314-4e88-bbba-7c79ea2cf52d_Method">
    <vt:lpwstr>Standard</vt:lpwstr>
  </property>
  <property fmtid="{D5CDD505-2E9C-101B-9397-08002B2CF9AE}" pid="5" name="MSIP_Label_f6579a2f-3314-4e88-bbba-7c79ea2cf52d_Name">
    <vt:lpwstr>General</vt:lpwstr>
  </property>
  <property fmtid="{D5CDD505-2E9C-101B-9397-08002B2CF9AE}" pid="6" name="MSIP_Label_f6579a2f-3314-4e88-bbba-7c79ea2cf52d_SiteId">
    <vt:lpwstr>0093fee8-6cdb-468e-89d8-c1401eea7c44</vt:lpwstr>
  </property>
  <property fmtid="{D5CDD505-2E9C-101B-9397-08002B2CF9AE}" pid="7" name="MSIP_Label_f6579a2f-3314-4e88-bbba-7c79ea2cf52d_ActionId">
    <vt:lpwstr>5d8435c1-c8b1-4e71-b140-3732ff927ee0</vt:lpwstr>
  </property>
  <property fmtid="{D5CDD505-2E9C-101B-9397-08002B2CF9AE}" pid="8" name="MSIP_Label_f6579a2f-3314-4e88-bbba-7c79ea2cf52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Classified as OFFICIAL</vt:lpwstr>
  </property>
</Properties>
</file>