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B3A7-7E50-4C25-8B95-5F90AF85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20BCD-0EC4-42D3-BF70-CBEEE3B8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20842-3AFF-4F4C-A54F-BBD6E2A1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CE40C-188A-4C1D-8FF9-011993F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C625-E017-49E8-A70C-9E34F5B3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8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ECB7D-58BE-4FA5-87BD-B5C022A4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558CF-1C35-4870-830C-E13C0125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80CAE-9CEB-470B-8E78-D27F4B2E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F8965-C940-4850-9D2C-FAB5D246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655A6-BB83-4888-98AA-4F18315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69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D16548-B2AB-4619-AABB-C6834396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1C0648-422E-4F5C-8A00-20C39ACD2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77D4E-182E-472B-9D41-9D331E31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91EE2-E498-438B-A4E4-DD0883F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6E3B1-E187-4A18-9809-59152F54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999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0BD4B-9793-41C4-91DB-683B9A1D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8AA10-1E0C-4EB0-AD9C-11E735E6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04C2C-FABB-4426-AF0E-6AC90558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098FD-24F1-4262-9721-75FC65AC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1F6F-6082-46E8-90BC-F57D000B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65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0CC-8A00-4B55-A1F2-2C6089DC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A947F-B55C-4603-81D0-4105BA92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2067-3389-4E85-B0FB-CA98D17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30EE4-151A-4AC5-90FB-CD9E3037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CA5AB-1F44-4C61-BA97-9B94870B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000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81C8-1227-4CB0-8A5B-C29FBE45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43258-6E2A-4952-B321-85145365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02D941-108A-4A41-B5D9-D5AFEA23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B05F9-FAF9-4B1C-9DB1-6B03A074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BA08AC-FCEB-4D74-903B-7E82E9BB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698505-30B7-4E70-9242-421C384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16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DD19-A10D-4170-8D9D-560C2B03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4D3AB-A62D-4F55-8FAB-E5971AED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58C73-8F7B-4DEC-B8B3-90B68DE1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D09B4B-E3A8-4D6C-9E86-4D3A35FA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B398F-F5EE-4BC4-9DD1-F346DAD3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EEEF9C-C36C-43EC-A9C6-97D72C48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58CEE4-C143-4F6C-B04F-2BF14D7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BCFB12-92E9-4177-AF9D-AB3EB41D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05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4BE0E-2ACE-482F-8B9B-118EDEC3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AD1D4-60AA-4B7D-93FA-FA4CAD8F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1576-9B55-401A-A14F-81440EEF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FE1411-8B16-4A06-BDFE-B29DAD02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67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7F7DD1-CDE6-4E28-B5C0-74A70C50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8563F5-6BAA-4748-B43B-7113EB2C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19D9BF-E112-429D-BBE3-757728B1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76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3DDB1-0800-4918-BB3A-F2101CE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B2775-8FE5-4FE3-BC64-20E3A65D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59D76-8FB5-41FF-97C5-76151C3C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9A79C-FAF0-4E66-B875-E77FA3C1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80130-5EA8-4C07-BD0E-0BBC9ED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6A6E5-B733-4849-B428-FDB5639E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4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9E8E0-F972-49F5-BCB7-4DCAE2F8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00920-4F90-446D-9471-2B4D4E3B3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58313C-6FAE-410C-85A6-959F3D74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B2228-0E2F-4636-A998-406BDF2C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03CA0-43CB-4B18-8EB4-528E0AB6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6D60-D495-4DE9-8B7C-F2BA4B59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18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A66EA-80F5-4253-B7B2-CA46073C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D8860-AE7E-4FEF-8760-5C1E9A8F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B898C-CCCC-4985-AE01-B3C85C48C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9029-BBF4-473F-8537-E1B6B66936E9}" type="datetimeFigureOut">
              <a:rPr lang="es-BO" smtClean="0"/>
              <a:t>1/2/2024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964CC-D724-4ADA-86C6-9D190E8ED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D33ED-09D1-4CB9-945B-98D137B4E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67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D22854F-ECE8-4C1E-9389-385B8EFE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4" y="678731"/>
            <a:ext cx="11818200" cy="5476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02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Osmar Jasan Bolivar Rosales</dc:creator>
  <cp:lastModifiedBy>Osmar Jasan Bolivar Rosales</cp:lastModifiedBy>
  <cp:revision>6</cp:revision>
  <dcterms:created xsi:type="dcterms:W3CDTF">2024-02-01T12:48:38Z</dcterms:created>
  <dcterms:modified xsi:type="dcterms:W3CDTF">2024-02-01T14:04:14Z</dcterms:modified>
</cp:coreProperties>
</file>