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slides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Matt Crump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3/23/2022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option-command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 new code chunk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powerpoin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make a new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put text in it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make another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text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slide with an external picture</a:t>
            </a:r>
          </a:p>
        </p:txBody>
      </p:sp>
      <p:pic>
        <p:nvPicPr>
          <p:cNvPr descr="imgs/p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82296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apa print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thing is significant,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0.29</m:t>
                    </m:r>
                  </m:oMath>
                </a14:m>
                <a:r>
                  <a:rPr/>
                  <a:t>, 95% CI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0.72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1.31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9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0.65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t>.531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slides</dc:title>
  <dc:creator>Matt Crump</dc:creator>
  <cp:keywords/>
  <dcterms:created xsi:type="dcterms:W3CDTF">2022-03-23T15:56:20Z</dcterms:created>
  <dcterms:modified xsi:type="dcterms:W3CDTF">2022-03-23T15:56:20Z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3/23/2022</vt:lpwstr>
  </property>
  <property fmtid="{D5CDD505-2E9C-101B-9397-08002B2CF9AE}" pid="3" name="output">
    <vt:lpwstr>powerpoint_presentation</vt:lpwstr>
  </property>
</Properties>
</file>