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603075" y="670875"/>
            <a:ext cx="8520600" cy="138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500"/>
              <a:t>Idle Walker	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0" y="2802175"/>
            <a:ext cx="5783400" cy="57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C.APP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1859550" y="3974300"/>
            <a:ext cx="57342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Andrew Buikema, Cameron Fullerton, Phillip Buckreis, Peter Hansen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Members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Cameron Fullerton, Team Leader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Andrew Buikema, Lead Developer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Phillip Buckreis, Game Designer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Peter Hansen, Graphics/Sound Design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Road Map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Project Description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Directory Structure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Schedule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Risk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Description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-123">
            <a:off x="387838" y="1489839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Idle Game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Game that </a:t>
            </a:r>
            <a:r>
              <a:rPr lang="en"/>
              <a:t>doesn't</a:t>
            </a:r>
            <a:r>
              <a:rPr lang="en"/>
              <a:t> require playing to progress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Path ways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Earn rewards for completing paths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Auto walkers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Buy upgrades that help you earn more points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Progression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Each path becomes longer and more difficult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Enemies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Unique enemies to battle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Description (cont.)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-123">
            <a:off x="387838" y="1489839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Android Studio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Java, XML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Target Group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Smart phones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Motivation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Get to have fun while being active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Directory Structure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710825" y="1489825"/>
            <a:ext cx="1322700" cy="4350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SourceCode</a:t>
            </a:r>
          </a:p>
        </p:txBody>
      </p:sp>
      <p:cxnSp>
        <p:nvCxnSpPr>
          <p:cNvPr id="96" name="Shape 96"/>
          <p:cNvCxnSpPr>
            <a:stCxn id="95" idx="2"/>
          </p:cNvCxnSpPr>
          <p:nvPr/>
        </p:nvCxnSpPr>
        <p:spPr>
          <a:xfrm>
            <a:off x="4372175" y="1924825"/>
            <a:ext cx="8400" cy="632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7" name="Shape 97"/>
          <p:cNvSpPr txBox="1"/>
          <p:nvPr/>
        </p:nvSpPr>
        <p:spPr>
          <a:xfrm>
            <a:off x="1341450" y="2557375"/>
            <a:ext cx="805200" cy="4350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Assets</a:t>
            </a:r>
          </a:p>
        </p:txBody>
      </p:sp>
      <p:cxnSp>
        <p:nvCxnSpPr>
          <p:cNvPr id="98" name="Shape 98"/>
          <p:cNvCxnSpPr/>
          <p:nvPr/>
        </p:nvCxnSpPr>
        <p:spPr>
          <a:xfrm rot="10800000">
            <a:off x="1746650" y="2160600"/>
            <a:ext cx="2631300" cy="5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" name="Shape 99"/>
          <p:cNvCxnSpPr>
            <a:endCxn id="97" idx="0"/>
          </p:cNvCxnSpPr>
          <p:nvPr/>
        </p:nvCxnSpPr>
        <p:spPr>
          <a:xfrm>
            <a:off x="1740450" y="2160775"/>
            <a:ext cx="3600" cy="396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0" name="Shape 100"/>
          <p:cNvSpPr txBox="1"/>
          <p:nvPr/>
        </p:nvSpPr>
        <p:spPr>
          <a:xfrm>
            <a:off x="2352050" y="2576575"/>
            <a:ext cx="1420500" cy="3966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Documentation</a:t>
            </a:r>
          </a:p>
        </p:txBody>
      </p:sp>
      <p:cxnSp>
        <p:nvCxnSpPr>
          <p:cNvPr id="101" name="Shape 101"/>
          <p:cNvCxnSpPr>
            <a:endCxn id="100" idx="0"/>
          </p:cNvCxnSpPr>
          <p:nvPr/>
        </p:nvCxnSpPr>
        <p:spPr>
          <a:xfrm>
            <a:off x="3060200" y="2160775"/>
            <a:ext cx="2100" cy="415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2" name="Shape 102"/>
          <p:cNvSpPr txBox="1"/>
          <p:nvPr/>
        </p:nvSpPr>
        <p:spPr>
          <a:xfrm>
            <a:off x="3977950" y="2576575"/>
            <a:ext cx="1533600" cy="3966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Meeting Minutes</a:t>
            </a:r>
          </a:p>
        </p:txBody>
      </p:sp>
      <p:cxnSp>
        <p:nvCxnSpPr>
          <p:cNvPr id="103" name="Shape 103"/>
          <p:cNvCxnSpPr>
            <a:endCxn id="104" idx="0"/>
          </p:cNvCxnSpPr>
          <p:nvPr/>
        </p:nvCxnSpPr>
        <p:spPr>
          <a:xfrm flipH="1">
            <a:off x="6173400" y="2172775"/>
            <a:ext cx="1500" cy="403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5" name="Shape 105"/>
          <p:cNvCxnSpPr/>
          <p:nvPr/>
        </p:nvCxnSpPr>
        <p:spPr>
          <a:xfrm>
            <a:off x="7611650" y="2173025"/>
            <a:ext cx="0" cy="387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4" name="Shape 104"/>
          <p:cNvSpPr txBox="1"/>
          <p:nvPr/>
        </p:nvSpPr>
        <p:spPr>
          <a:xfrm>
            <a:off x="5716950" y="2576575"/>
            <a:ext cx="912900" cy="3966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Reports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4321275" y="2162700"/>
            <a:ext cx="3290400" cy="1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7" name="Shape 107"/>
          <p:cNvSpPr txBox="1"/>
          <p:nvPr/>
        </p:nvSpPr>
        <p:spPr>
          <a:xfrm>
            <a:off x="7008750" y="2557375"/>
            <a:ext cx="1267800" cy="3870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IdleSRC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906600" y="3561050"/>
            <a:ext cx="1322700" cy="4350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Google Drive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Schedule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987" y="1250500"/>
            <a:ext cx="5705475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311700" y="1358025"/>
            <a:ext cx="2608200" cy="325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9/13 - Deliverable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9/14 - Project proposal Presentation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9/23 - </a:t>
            </a:r>
            <a:r>
              <a:rPr i="1" lang="en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Counter, Random Encounter, Sample UI, Stats Page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9/30 - </a:t>
            </a:r>
            <a:r>
              <a:rPr i="1" lang="en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Randomized Weapons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10/7 - </a:t>
            </a:r>
            <a:r>
              <a:rPr i="1" lang="en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Inventory System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10/10 - Deliverable 2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10/14 - </a:t>
            </a:r>
            <a:r>
              <a:rPr i="1" lang="en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Loot Box System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10/28 - </a:t>
            </a:r>
            <a:r>
              <a:rPr i="1" lang="en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Battle System, Music/Sound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11/04 - </a:t>
            </a:r>
            <a:r>
              <a:rPr i="1" lang="en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Enemy AI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11/13 - Code inspection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11/18 - </a:t>
            </a:r>
            <a:r>
              <a:rPr i="1" lang="en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11/27 - Code completion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11/27 - Final report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11/28 - Class demo and presentation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12/2 - </a:t>
            </a:r>
            <a:r>
              <a:rPr i="1" lang="en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Finalize UI, Added Content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12/5 - in class usability testing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Risks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Knowledge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Evaluation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Access to software/hardware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How to combat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Project difficulty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Check deadlines to ensure reasonableness level of difficulty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Scheduling conflicts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Schedule meetings in advance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Team members weakness/lack of involvement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Keep open line of </a:t>
            </a:r>
            <a:r>
              <a:rPr lang="en"/>
              <a:t>communication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87900" y="229425"/>
            <a:ext cx="8368200" cy="916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2775" y="1669750"/>
            <a:ext cx="238125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