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9" r:id="rId7"/>
    <p:sldId id="261" r:id="rId8"/>
    <p:sldId id="266" r:id="rId9"/>
    <p:sldId id="265" r:id="rId10"/>
    <p:sldId id="268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607" autoAdjust="0"/>
  </p:normalViewPr>
  <p:slideViewPr>
    <p:cSldViewPr snapToGrid="0">
      <p:cViewPr varScale="1">
        <p:scale>
          <a:sx n="65" d="100"/>
          <a:sy n="65" d="100"/>
        </p:scale>
        <p:origin x="12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FE862-E356-47E2-9925-25115A494BA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1430E-BEE8-4E4A-A7AA-E5303B6B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Fear</a:t>
            </a:r>
          </a:p>
          <a:p>
            <a:r>
              <a:rPr lang="en-US" dirty="0"/>
              <a:t>    people are afraid to try new things and broaden their horizons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    people take forever to look through a drink menu</a:t>
            </a:r>
          </a:p>
          <a:p>
            <a:r>
              <a:rPr lang="en-US" dirty="0"/>
              <a:t>Confidence</a:t>
            </a:r>
          </a:p>
          <a:p>
            <a:r>
              <a:rPr lang="en-US" dirty="0"/>
              <a:t>    just ask the waiter/waitress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trusting one person who you just meet to gauge your tastes</a:t>
            </a:r>
          </a:p>
          <a:p>
            <a:r>
              <a:rPr lang="en-US" dirty="0"/>
              <a:t>Money</a:t>
            </a:r>
          </a:p>
          <a:p>
            <a:r>
              <a:rPr lang="en-US" dirty="0"/>
              <a:t>    restaurant industry, instead of a customer spending 5 minutes looking at a menu they can get a recommendation on the fly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8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Useable review = actually had a text review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1-5 scale</a:t>
            </a:r>
          </a:p>
          <a:p>
            <a:r>
              <a:rPr lang="en-US" sz="1200" dirty="0"/>
              <a:t>Mean 4.1</a:t>
            </a:r>
            <a:endParaRPr lang="en-US" dirty="0"/>
          </a:p>
          <a:p>
            <a:r>
              <a:rPr lang="en-US" dirty="0"/>
              <a:t>42,932 were 4 star reviews or higher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6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 head</a:t>
            </a:r>
          </a:p>
          <a:p>
            <a:r>
              <a:rPr lang="en-US" dirty="0"/>
              <a:t>Amber color</a:t>
            </a:r>
          </a:p>
          <a:p>
            <a:r>
              <a:rPr lang="en-US" dirty="0"/>
              <a:t>Dark chocolate</a:t>
            </a:r>
          </a:p>
          <a:p>
            <a:r>
              <a:rPr lang="en-US" dirty="0"/>
              <a:t>Hop bitterness</a:t>
            </a:r>
          </a:p>
          <a:p>
            <a:r>
              <a:rPr lang="en-US" dirty="0"/>
              <a:t>Sweet malt</a:t>
            </a:r>
          </a:p>
          <a:p>
            <a:r>
              <a:rPr lang="en-US" dirty="0"/>
              <a:t>Chocolate coffee</a:t>
            </a:r>
          </a:p>
          <a:p>
            <a:r>
              <a:rPr lang="en-US" dirty="0"/>
              <a:t>Citrus pine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9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422 whiskey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Mean B-</a:t>
            </a:r>
          </a:p>
          <a:p>
            <a:r>
              <a:rPr lang="en-US" sz="1200" dirty="0"/>
              <a:t>A = Virtually ideal, a superstar whiskey</a:t>
            </a:r>
          </a:p>
          <a:p>
            <a:r>
              <a:rPr lang="en-US" sz="1200" dirty="0"/>
              <a:t>B = Good, might want to own</a:t>
            </a:r>
          </a:p>
          <a:p>
            <a:r>
              <a:rPr lang="en-US" sz="1200" dirty="0"/>
              <a:t>C = Fine to drink (if there is nothing else)</a:t>
            </a:r>
          </a:p>
          <a:p>
            <a:r>
              <a:rPr lang="en-US" sz="1200" dirty="0"/>
              <a:t>D = Unpleasant. Not recommended.</a:t>
            </a:r>
          </a:p>
          <a:p>
            <a:r>
              <a:rPr lang="en-US" sz="1200" dirty="0"/>
              <a:t>F = Horrific swill to be avoided at all costs</a:t>
            </a:r>
          </a:p>
          <a:p>
            <a:endParaRPr lang="en-US" dirty="0"/>
          </a:p>
          <a:p>
            <a:r>
              <a:rPr lang="en-US" dirty="0"/>
              <a:t>{'a': 5, '</a:t>
            </a:r>
            <a:r>
              <a:rPr lang="en-US" dirty="0" err="1"/>
              <a:t>aminus</a:t>
            </a:r>
            <a:r>
              <a:rPr lang="en-US" dirty="0"/>
              <a:t>': 4.5, '</a:t>
            </a:r>
            <a:r>
              <a:rPr lang="en-US" dirty="0" err="1"/>
              <a:t>bplus</a:t>
            </a:r>
            <a:r>
              <a:rPr lang="en-US" dirty="0"/>
              <a:t>': 4.25, 'b': 4, '</a:t>
            </a:r>
            <a:r>
              <a:rPr lang="en-US" dirty="0" err="1"/>
              <a:t>bminus</a:t>
            </a:r>
            <a:r>
              <a:rPr lang="en-US" dirty="0"/>
              <a:t>': 3.5, '</a:t>
            </a:r>
            <a:r>
              <a:rPr lang="en-US" dirty="0" err="1"/>
              <a:t>cplus</a:t>
            </a:r>
            <a:r>
              <a:rPr lang="en-US" dirty="0"/>
              <a:t>': 3.25, 'c': 3, '</a:t>
            </a:r>
            <a:r>
              <a:rPr lang="en-US" dirty="0" err="1"/>
              <a:t>cminus</a:t>
            </a:r>
            <a:r>
              <a:rPr lang="en-US" dirty="0"/>
              <a:t>': 2.5, '</a:t>
            </a:r>
            <a:r>
              <a:rPr lang="en-US" dirty="0" err="1"/>
              <a:t>dplus</a:t>
            </a:r>
            <a:r>
              <a:rPr lang="en-US" dirty="0"/>
              <a:t>': 2.25, 'd': 2, '</a:t>
            </a:r>
            <a:r>
              <a:rPr lang="en-US" dirty="0" err="1"/>
              <a:t>dminus</a:t>
            </a:r>
            <a:r>
              <a:rPr lang="en-US" dirty="0"/>
              <a:t>': 1.5}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 pepper</a:t>
            </a:r>
          </a:p>
          <a:p>
            <a:r>
              <a:rPr lang="en-US" dirty="0"/>
              <a:t>Wheat bread</a:t>
            </a:r>
          </a:p>
          <a:p>
            <a:r>
              <a:rPr lang="en-US" dirty="0"/>
              <a:t>Wood finish</a:t>
            </a:r>
          </a:p>
          <a:p>
            <a:r>
              <a:rPr lang="en-US" dirty="0"/>
              <a:t>Rubbing alcohol</a:t>
            </a:r>
          </a:p>
          <a:p>
            <a:r>
              <a:rPr lang="en-US" dirty="0"/>
              <a:t>Powdered sugar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6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– palate</a:t>
            </a:r>
          </a:p>
          <a:p>
            <a:r>
              <a:rPr lang="en-US" dirty="0"/>
              <a:t>N – nose</a:t>
            </a:r>
          </a:p>
          <a:p>
            <a:r>
              <a:rPr lang="en-US" dirty="0"/>
              <a:t>F – finish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6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Generates a profile for each alcohol based on the reviews then compares the profiles to find what is most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1430E-BEE8-4E4A-A7AA-E5303B6BB6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5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405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2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5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7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079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2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6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2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0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8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6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42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shouldidrink.xyz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3800-367E-4D11-83E6-48E2448C7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should I drink?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A4E90-F856-4443-852F-5A2A66A1B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Orland</a:t>
            </a:r>
          </a:p>
        </p:txBody>
      </p:sp>
    </p:spTree>
    <p:extLst>
      <p:ext uri="{BB962C8B-B14F-4D97-AF65-F5344CB8AC3E}">
        <p14:creationId xmlns:p14="http://schemas.microsoft.com/office/powerpoint/2010/main" val="413933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19DA5E-8A65-4B9A-9402-0FA02AD55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8" t="10860"/>
          <a:stretch/>
        </p:blipFill>
        <p:spPr>
          <a:xfrm>
            <a:off x="281353" y="445476"/>
            <a:ext cx="11659760" cy="914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1FA1B-CF51-42D1-8AB5-F25F9BF10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3" y="1657164"/>
            <a:ext cx="11659760" cy="1807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398E3F-63C8-48B8-B4CA-107BA5D10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53" y="3761714"/>
            <a:ext cx="11659760" cy="29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2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94DD-E6D4-4060-979E-D7D323B9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7596-7E71-400D-BF08-51C837F3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 Comparison</a:t>
            </a:r>
          </a:p>
          <a:p>
            <a:r>
              <a:rPr lang="en-US" sz="4000" dirty="0">
                <a:hlinkClick r:id="rId3"/>
              </a:rPr>
              <a:t>www.whatshouldidrink.xyz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385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A7033C-027D-4056-85FF-374BE1DE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9C087-7C26-4655-AEF3-146857EA2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3C77-A383-477C-BCE2-ED7FF86C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E9B7-C333-4327-9F33-60287EF4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Fear</a:t>
            </a:r>
          </a:p>
          <a:p>
            <a:r>
              <a:rPr lang="en-US" sz="4000" dirty="0"/>
              <a:t>Time</a:t>
            </a:r>
          </a:p>
          <a:p>
            <a:r>
              <a:rPr lang="en-US" sz="4000" dirty="0"/>
              <a:t>Confidence</a:t>
            </a:r>
          </a:p>
          <a:p>
            <a:r>
              <a:rPr lang="en-US" sz="4000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13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6730-1F3E-4A15-AF3A-291E328D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-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DAAF-20F2-4F8D-A63E-D211A41D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Beer Advocate</a:t>
            </a:r>
          </a:p>
          <a:p>
            <a:pPr lvl="1"/>
            <a:r>
              <a:rPr lang="en-US" sz="3800" dirty="0"/>
              <a:t>Top 250 beers</a:t>
            </a:r>
          </a:p>
          <a:p>
            <a:pPr lvl="1"/>
            <a:r>
              <a:rPr lang="en-US" sz="3800" dirty="0"/>
              <a:t>2500 review per beer</a:t>
            </a:r>
          </a:p>
          <a:p>
            <a:pPr lvl="3"/>
            <a:r>
              <a:rPr lang="en-US" sz="3600" dirty="0"/>
              <a:t>625,000 reviews</a:t>
            </a:r>
          </a:p>
          <a:p>
            <a:pPr lvl="3"/>
            <a:r>
              <a:rPr lang="en-US" sz="3600" dirty="0"/>
              <a:t>62,487 useable reviews</a:t>
            </a:r>
          </a:p>
          <a:p>
            <a:pPr lvl="1"/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190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16C95C-8666-45AF-9501-9FCB4FFDA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0877" y="162658"/>
            <a:ext cx="8710245" cy="6532683"/>
          </a:xfrm>
        </p:spPr>
      </p:pic>
    </p:spTree>
    <p:extLst>
      <p:ext uri="{BB962C8B-B14F-4D97-AF65-F5344CB8AC3E}">
        <p14:creationId xmlns:p14="http://schemas.microsoft.com/office/powerpoint/2010/main" val="140454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84FB6BB-D2CE-4217-A179-EC977D503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717"/>
          <a:stretch/>
        </p:blipFill>
        <p:spPr>
          <a:xfrm>
            <a:off x="1328217" y="169984"/>
            <a:ext cx="9535566" cy="6518031"/>
          </a:xfrm>
        </p:spPr>
      </p:pic>
    </p:spTree>
    <p:extLst>
      <p:ext uri="{BB962C8B-B14F-4D97-AF65-F5344CB8AC3E}">
        <p14:creationId xmlns:p14="http://schemas.microsoft.com/office/powerpoint/2010/main" val="312198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5B3B15-9B85-45EC-AAFF-9A4B60A7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3" y="304799"/>
            <a:ext cx="11326201" cy="621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61F74E-A8D5-41BF-8E8D-A0EF16BC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3" y="1097206"/>
            <a:ext cx="11326201" cy="4733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5A6883-98D1-4127-8F31-598A9912D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73" y="6036604"/>
            <a:ext cx="11326201" cy="6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6730-1F3E-4A15-AF3A-291E328D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- Whiskey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DAAF-20F2-4F8D-A63E-D211A41D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 Whiskey Society</a:t>
            </a:r>
            <a:endParaRPr lang="en-US" sz="3600" dirty="0"/>
          </a:p>
          <a:p>
            <a:pPr lvl="1"/>
            <a:r>
              <a:rPr lang="en-US" sz="3800" dirty="0"/>
              <a:t>3.5 years</a:t>
            </a:r>
          </a:p>
          <a:p>
            <a:pPr lvl="1"/>
            <a:r>
              <a:rPr lang="en-US" sz="3800" dirty="0"/>
              <a:t>Less than $1000</a:t>
            </a:r>
          </a:p>
          <a:p>
            <a:pPr lvl="1"/>
            <a:r>
              <a:rPr lang="en-US" sz="3800" dirty="0"/>
              <a:t>Greater than an F</a:t>
            </a:r>
          </a:p>
        </p:txBody>
      </p:sp>
    </p:spTree>
    <p:extLst>
      <p:ext uri="{BB962C8B-B14F-4D97-AF65-F5344CB8AC3E}">
        <p14:creationId xmlns:p14="http://schemas.microsoft.com/office/powerpoint/2010/main" val="19724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62A836-3A03-413F-98AA-85388BD99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4125" y="259482"/>
            <a:ext cx="10243749" cy="6339035"/>
          </a:xfrm>
        </p:spPr>
      </p:pic>
    </p:spTree>
    <p:extLst>
      <p:ext uri="{BB962C8B-B14F-4D97-AF65-F5344CB8AC3E}">
        <p14:creationId xmlns:p14="http://schemas.microsoft.com/office/powerpoint/2010/main" val="179563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7F4C4CF-5A45-464C-9CAE-14711469D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770"/>
          <a:stretch/>
        </p:blipFill>
        <p:spPr>
          <a:xfrm>
            <a:off x="1354382" y="110563"/>
            <a:ext cx="9483236" cy="6636873"/>
          </a:xfrm>
        </p:spPr>
      </p:pic>
    </p:spTree>
    <p:extLst>
      <p:ext uri="{BB962C8B-B14F-4D97-AF65-F5344CB8AC3E}">
        <p14:creationId xmlns:p14="http://schemas.microsoft.com/office/powerpoint/2010/main" val="29777618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221</TotalTime>
  <Words>303</Words>
  <Application>Microsoft Office PowerPoint</Application>
  <PresentationFormat>Widescreen</PresentationFormat>
  <Paragraphs>69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Wingdings</vt:lpstr>
      <vt:lpstr>Wingdings 2</vt:lpstr>
      <vt:lpstr>View</vt:lpstr>
      <vt:lpstr>What should I drink?</vt:lpstr>
      <vt:lpstr>The Problem</vt:lpstr>
      <vt:lpstr>The Data - Beer</vt:lpstr>
      <vt:lpstr>PowerPoint Presentation</vt:lpstr>
      <vt:lpstr>PowerPoint Presentation</vt:lpstr>
      <vt:lpstr>PowerPoint Presentation</vt:lpstr>
      <vt:lpstr>The Data - Whiskey</vt:lpstr>
      <vt:lpstr>PowerPoint Presentation</vt:lpstr>
      <vt:lpstr>PowerPoint Presentation</vt:lpstr>
      <vt:lpstr>PowerPoint Presentation</vt:lpstr>
      <vt:lpstr>The Recommender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should I drink</dc:title>
  <dc:creator>Mark Orland</dc:creator>
  <cp:lastModifiedBy>Mark Orland</cp:lastModifiedBy>
  <cp:revision>19</cp:revision>
  <dcterms:created xsi:type="dcterms:W3CDTF">2018-04-06T16:10:35Z</dcterms:created>
  <dcterms:modified xsi:type="dcterms:W3CDTF">2018-04-10T19:42:50Z</dcterms:modified>
</cp:coreProperties>
</file>