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D557-30F9-0D06-EAEB-A1DEBD6C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04809-C709-1C9B-4D4E-D4BCFA58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F451-E0CB-4A23-B4F2-799514969B6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632D1-D486-69C6-EAC8-28C840D0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D891A-F4A6-7AD2-9E6B-5E1FDF48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3BD-6437-4049-AD47-14BC9D3C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9D69-8AA5-F4AC-AB2E-A44F606C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4FB3-A32B-446B-EA46-E4AE0766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3408-5954-3255-FFCA-35FC846D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3F451-E0CB-4A23-B4F2-799514969B6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8206-4735-4BBD-8FBD-7281C62C4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9ED4-5A91-4E63-151E-0EBF66BC0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493BD-6437-4049-AD47-14BC9D3C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6C4BE3-22D7-54D6-6962-7D91385C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Wire Frame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1DD51-5B97-3F7A-9C4D-1B92238A6A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1099C8-564F-8D98-933C-BAACB3F8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7B99D-3F11-6C70-3F7D-4A790CBCC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Wire 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STEWART (2316979)</dc:creator>
  <cp:lastModifiedBy>ANDREW STEWART (2316979)</cp:lastModifiedBy>
  <cp:revision>1</cp:revision>
  <dcterms:created xsi:type="dcterms:W3CDTF">2024-10-29T10:35:43Z</dcterms:created>
  <dcterms:modified xsi:type="dcterms:W3CDTF">2024-10-29T10:35:43Z</dcterms:modified>
</cp:coreProperties>
</file>