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  <p:sldMasterId id="2147483712" r:id="rId2"/>
    <p:sldMasterId id="2147483752" r:id="rId3"/>
  </p:sldMasterIdLst>
  <p:notesMasterIdLst>
    <p:notesMasterId r:id="rId22"/>
  </p:notesMasterIdLst>
  <p:sldIdLst>
    <p:sldId id="257" r:id="rId4"/>
    <p:sldId id="258" r:id="rId5"/>
    <p:sldId id="259" r:id="rId6"/>
    <p:sldId id="260" r:id="rId7"/>
    <p:sldId id="309" r:id="rId8"/>
    <p:sldId id="270" r:id="rId9"/>
    <p:sldId id="263" r:id="rId10"/>
    <p:sldId id="264" r:id="rId11"/>
    <p:sldId id="306" r:id="rId12"/>
    <p:sldId id="308" r:id="rId13"/>
    <p:sldId id="266" r:id="rId14"/>
    <p:sldId id="310" r:id="rId15"/>
    <p:sldId id="269" r:id="rId16"/>
    <p:sldId id="272" r:id="rId17"/>
    <p:sldId id="273" r:id="rId18"/>
    <p:sldId id="256" r:id="rId19"/>
    <p:sldId id="267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due, Lance" initials="PL" lastIdx="1" clrIdx="0">
    <p:extLst>
      <p:ext uri="{19B8F6BF-5375-455C-9EA6-DF929625EA0E}">
        <p15:presenceInfo xmlns:p15="http://schemas.microsoft.com/office/powerpoint/2012/main" userId="S::lperd002@odu.edu::52c1ee25-a642-4357-8907-2fbc2218d4fd" providerId="AD"/>
      </p:ext>
    </p:extLst>
  </p:cmAuthor>
  <p:cmAuthor id="2" name="Aquilino, Byron" initials="AB" lastIdx="5" clrIdx="1">
    <p:extLst>
      <p:ext uri="{19B8F6BF-5375-455C-9EA6-DF929625EA0E}">
        <p15:presenceInfo xmlns:p15="http://schemas.microsoft.com/office/powerpoint/2012/main" userId="Aquilino, Byron" providerId="None"/>
      </p:ext>
    </p:extLst>
  </p:cmAuthor>
  <p:cmAuthor id="3" name="Jason" initials="J" lastIdx="1" clrIdx="2">
    <p:extLst>
      <p:ext uri="{19B8F6BF-5375-455C-9EA6-DF929625EA0E}">
        <p15:presenceInfo xmlns:p15="http://schemas.microsoft.com/office/powerpoint/2012/main" userId="Ja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D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ACC72-8E0A-D24D-AD08-CA42F81AC062}" v="585" dt="2020-12-14T02:26:08.020"/>
    <p1510:client id="{6F391623-8320-D537-60E2-8F05F76014E7}" v="3" dt="2020-12-14T01:03:42.548"/>
    <p1510:client id="{83559F8D-FF2A-4BC7-BCA8-8EF5787E4623}" v="8" dt="2020-12-14T01:22:59.394"/>
    <p1510:client id="{96A4B94F-8952-5EB8-392F-1FCB32E992D5}" v="3" dt="2020-12-14T02:09:35.421"/>
    <p1510:client id="{9A0297E1-BA36-7EF3-F66C-0F2BAF5323D4}" v="450" dt="2020-12-13T19:42:22.032"/>
    <p1510:client id="{A435B0D0-7D5B-42A2-A169-00A69C979373}" v="586" dt="2020-12-14T02:55:46.311"/>
    <p1510:client id="{E69A0DB4-891B-4856-31A8-6BB4CC5E8530}" v="5" dt="2020-12-14T01:21:37.248"/>
    <p1510:client id="{E74BF1D2-79AD-4FCA-AECD-C90C689A67BB}" v="786" dt="2020-12-14T02:22:33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uez, Paul" userId="S::prodr004@odu.edu::4a1af716-ac10-40fe-8961-7ec00e4b47bb" providerId="AD" clId="Web-{C4DEA491-3879-D2A2-D0A6-510D6EB47F20}"/>
    <pc:docChg chg="modSld">
      <pc:chgData name="Rodriguez, Paul" userId="S::prodr004@odu.edu::4a1af716-ac10-40fe-8961-7ec00e4b47bb" providerId="AD" clId="Web-{C4DEA491-3879-D2A2-D0A6-510D6EB47F20}" dt="2020-12-10T19:09:27.184" v="1127" actId="20577"/>
      <pc:docMkLst>
        <pc:docMk/>
      </pc:docMkLst>
      <pc:sldChg chg="modSp">
        <pc:chgData name="Rodriguez, Paul" userId="S::prodr004@odu.edu::4a1af716-ac10-40fe-8961-7ec00e4b47bb" providerId="AD" clId="Web-{C4DEA491-3879-D2A2-D0A6-510D6EB47F20}" dt="2020-12-10T19:09:27.184" v="1126" actId="20577"/>
        <pc:sldMkLst>
          <pc:docMk/>
          <pc:sldMk cId="1230504495" sldId="269"/>
        </pc:sldMkLst>
        <pc:spChg chg="mod">
          <ac:chgData name="Rodriguez, Paul" userId="S::prodr004@odu.edu::4a1af716-ac10-40fe-8961-7ec00e4b47bb" providerId="AD" clId="Web-{C4DEA491-3879-D2A2-D0A6-510D6EB47F20}" dt="2020-12-10T19:09:27.184" v="1126" actId="20577"/>
          <ac:spMkLst>
            <pc:docMk/>
            <pc:sldMk cId="1230504495" sldId="269"/>
            <ac:spMk id="3" creationId="{E2BE4941-B92B-46AE-B2A0-8AC27EFE53DE}"/>
          </ac:spMkLst>
        </pc:spChg>
      </pc:sldChg>
    </pc:docChg>
  </pc:docChgLst>
  <pc:docChgLst>
    <pc:chgData name="Moran, Jason T." userId="S::jmora005@odu.edu::04e349cc-5db0-45d6-b784-2cd4db72241c" providerId="AD" clId="Web-{48BEB4FD-6F5B-A59C-6D96-AD58E19C559F}"/>
    <pc:docChg chg="modSld">
      <pc:chgData name="Moran, Jason T." userId="S::jmora005@odu.edu::04e349cc-5db0-45d6-b784-2cd4db72241c" providerId="AD" clId="Web-{48BEB4FD-6F5B-A59C-6D96-AD58E19C559F}" dt="2020-12-12T00:45:23.492" v="7" actId="20577"/>
      <pc:docMkLst>
        <pc:docMk/>
      </pc:docMkLst>
      <pc:sldChg chg="delSp modSp">
        <pc:chgData name="Moran, Jason T." userId="S::jmora005@odu.edu::04e349cc-5db0-45d6-b784-2cd4db72241c" providerId="AD" clId="Web-{48BEB4FD-6F5B-A59C-6D96-AD58E19C559F}" dt="2020-12-12T00:44:27.320" v="2"/>
        <pc:sldMkLst>
          <pc:docMk/>
          <pc:sldMk cId="0" sldId="257"/>
        </pc:sldMkLst>
        <pc:spChg chg="del">
          <ac:chgData name="Moran, Jason T." userId="S::jmora005@odu.edu::04e349cc-5db0-45d6-b784-2cd4db72241c" providerId="AD" clId="Web-{48BEB4FD-6F5B-A59C-6D96-AD58E19C559F}" dt="2020-12-12T00:44:21.554" v="0"/>
          <ac:spMkLst>
            <pc:docMk/>
            <pc:sldMk cId="0" sldId="257"/>
            <ac:spMk id="8" creationId="{4E9E963C-45A7-49DC-8773-CB85840912FB}"/>
          </ac:spMkLst>
        </pc:spChg>
        <pc:spChg chg="del mod">
          <ac:chgData name="Moran, Jason T." userId="S::jmora005@odu.edu::04e349cc-5db0-45d6-b784-2cd4db72241c" providerId="AD" clId="Web-{48BEB4FD-6F5B-A59C-6D96-AD58E19C559F}" dt="2020-12-12T00:44:27.320" v="2"/>
          <ac:spMkLst>
            <pc:docMk/>
            <pc:sldMk cId="0" sldId="257"/>
            <ac:spMk id="9" creationId="{7A1EDBA2-67C4-45D2-9731-9910278B5F42}"/>
          </ac:spMkLst>
        </pc:spChg>
      </pc:sldChg>
      <pc:sldChg chg="modSp">
        <pc:chgData name="Moran, Jason T." userId="S::jmora005@odu.edu::04e349cc-5db0-45d6-b784-2cd4db72241c" providerId="AD" clId="Web-{48BEB4FD-6F5B-A59C-6D96-AD58E19C559F}" dt="2020-12-12T00:45:23.492" v="7" actId="20577"/>
        <pc:sldMkLst>
          <pc:docMk/>
          <pc:sldMk cId="56507435" sldId="267"/>
        </pc:sldMkLst>
        <pc:spChg chg="mod">
          <ac:chgData name="Moran, Jason T." userId="S::jmora005@odu.edu::04e349cc-5db0-45d6-b784-2cd4db72241c" providerId="AD" clId="Web-{48BEB4FD-6F5B-A59C-6D96-AD58E19C559F}" dt="2020-12-12T00:45:23.492" v="7" actId="20577"/>
          <ac:spMkLst>
            <pc:docMk/>
            <pc:sldMk cId="56507435" sldId="267"/>
            <ac:spMk id="38" creationId="{69D1AB21-1349-4EA5-B6EE-7936448BD8A2}"/>
          </ac:spMkLst>
        </pc:spChg>
      </pc:sldChg>
      <pc:sldChg chg="modSp mod modClrScheme chgLayout">
        <pc:chgData name="Moran, Jason T." userId="S::jmora005@odu.edu::04e349cc-5db0-45d6-b784-2cd4db72241c" providerId="AD" clId="Web-{48BEB4FD-6F5B-A59C-6D96-AD58E19C559F}" dt="2020-12-12T00:44:47.867" v="5"/>
        <pc:sldMkLst>
          <pc:docMk/>
          <pc:sldMk cId="473054200" sldId="307"/>
        </pc:sldMkLst>
        <pc:spChg chg="mod ord">
          <ac:chgData name="Moran, Jason T." userId="S::jmora005@odu.edu::04e349cc-5db0-45d6-b784-2cd4db72241c" providerId="AD" clId="Web-{48BEB4FD-6F5B-A59C-6D96-AD58E19C559F}" dt="2020-12-12T00:44:47.867" v="5"/>
          <ac:spMkLst>
            <pc:docMk/>
            <pc:sldMk cId="473054200" sldId="307"/>
            <ac:spMk id="2" creationId="{F8FD98EB-71DA-4123-80B3-73EAA8F1AF83}"/>
          </ac:spMkLst>
        </pc:spChg>
        <pc:spChg chg="mod ord">
          <ac:chgData name="Moran, Jason T." userId="S::jmora005@odu.edu::04e349cc-5db0-45d6-b784-2cd4db72241c" providerId="AD" clId="Web-{48BEB4FD-6F5B-A59C-6D96-AD58E19C559F}" dt="2020-12-12T00:44:47.867" v="5"/>
          <ac:spMkLst>
            <pc:docMk/>
            <pc:sldMk cId="473054200" sldId="307"/>
            <ac:spMk id="3" creationId="{265769A2-A774-4855-8005-7DE3A7D71B02}"/>
          </ac:spMkLst>
        </pc:spChg>
      </pc:sldChg>
    </pc:docChg>
  </pc:docChgLst>
  <pc:docChgLst>
    <pc:chgData name="Moran, Jason T." userId="S::jmora005@odu.edu::04e349cc-5db0-45d6-b784-2cd4db72241c" providerId="AD" clId="Web-{6F391623-8320-D537-60E2-8F05F76014E7}"/>
    <pc:docChg chg="modSld">
      <pc:chgData name="Moran, Jason T." userId="S::jmora005@odu.edu::04e349cc-5db0-45d6-b784-2cd4db72241c" providerId="AD" clId="Web-{6F391623-8320-D537-60E2-8F05F76014E7}" dt="2020-12-14T01:03:42.486" v="1" actId="20577"/>
      <pc:docMkLst>
        <pc:docMk/>
      </pc:docMkLst>
      <pc:sldChg chg="modSp">
        <pc:chgData name="Moran, Jason T." userId="S::jmora005@odu.edu::04e349cc-5db0-45d6-b784-2cd4db72241c" providerId="AD" clId="Web-{6F391623-8320-D537-60E2-8F05F76014E7}" dt="2020-12-14T01:03:42.486" v="1" actId="20577"/>
        <pc:sldMkLst>
          <pc:docMk/>
          <pc:sldMk cId="2629076867" sldId="259"/>
        </pc:sldMkLst>
        <pc:spChg chg="mod">
          <ac:chgData name="Moran, Jason T." userId="S::jmora005@odu.edu::04e349cc-5db0-45d6-b784-2cd4db72241c" providerId="AD" clId="Web-{6F391623-8320-D537-60E2-8F05F76014E7}" dt="2020-12-14T01:03:42.486" v="1" actId="20577"/>
          <ac:spMkLst>
            <pc:docMk/>
            <pc:sldMk cId="2629076867" sldId="259"/>
            <ac:spMk id="5" creationId="{A53EFE83-D324-4C26-A9B6-94398241EF02}"/>
          </ac:spMkLst>
        </pc:spChg>
      </pc:sldChg>
    </pc:docChg>
  </pc:docChgLst>
  <pc:docChgLst>
    <pc:chgData name="Rodriguez, Paul" userId="S::prodr004@odu.edu::4a1af716-ac10-40fe-8961-7ec00e4b47bb" providerId="AD" clId="Web-{015F6B20-A0B8-D050-3FC7-34B33D1F85B4}"/>
    <pc:docChg chg="modSld">
      <pc:chgData name="Rodriguez, Paul" userId="S::prodr004@odu.edu::4a1af716-ac10-40fe-8961-7ec00e4b47bb" providerId="AD" clId="Web-{015F6B20-A0B8-D050-3FC7-34B33D1F85B4}" dt="2020-12-10T21:21:29.787" v="88" actId="20577"/>
      <pc:docMkLst>
        <pc:docMk/>
      </pc:docMkLst>
      <pc:sldChg chg="modSp">
        <pc:chgData name="Rodriguez, Paul" userId="S::prodr004@odu.edu::4a1af716-ac10-40fe-8961-7ec00e4b47bb" providerId="AD" clId="Web-{015F6B20-A0B8-D050-3FC7-34B33D1F85B4}" dt="2020-12-10T21:21:29.787" v="87" actId="20577"/>
        <pc:sldMkLst>
          <pc:docMk/>
          <pc:sldMk cId="1230504495" sldId="269"/>
        </pc:sldMkLst>
        <pc:spChg chg="mod">
          <ac:chgData name="Rodriguez, Paul" userId="S::prodr004@odu.edu::4a1af716-ac10-40fe-8961-7ec00e4b47bb" providerId="AD" clId="Web-{015F6B20-A0B8-D050-3FC7-34B33D1F85B4}" dt="2020-12-10T21:21:29.787" v="87" actId="20577"/>
          <ac:spMkLst>
            <pc:docMk/>
            <pc:sldMk cId="1230504495" sldId="269"/>
            <ac:spMk id="3" creationId="{E2BE4941-B92B-46AE-B2A0-8AC27EFE53DE}"/>
          </ac:spMkLst>
        </pc:spChg>
      </pc:sldChg>
    </pc:docChg>
  </pc:docChgLst>
  <pc:docChgLst>
    <pc:chgData name="Perdue, Lance" userId="52c1ee25-a642-4357-8907-2fbc2218d4fd" providerId="ADAL" clId="{3EDACC72-8E0A-D24D-AD08-CA42F81AC062}"/>
    <pc:docChg chg="undo custSel addSld modSld sldOrd">
      <pc:chgData name="Perdue, Lance" userId="52c1ee25-a642-4357-8907-2fbc2218d4fd" providerId="ADAL" clId="{3EDACC72-8E0A-D24D-AD08-CA42F81AC062}" dt="2020-12-14T02:26:08.020" v="1717" actId="20577"/>
      <pc:docMkLst>
        <pc:docMk/>
      </pc:docMkLst>
      <pc:sldChg chg="addSp delSp modSp mod">
        <pc:chgData name="Perdue, Lance" userId="52c1ee25-a642-4357-8907-2fbc2218d4fd" providerId="ADAL" clId="{3EDACC72-8E0A-D24D-AD08-CA42F81AC062}" dt="2020-12-14T02:13:31.657" v="1653" actId="14734"/>
        <pc:sldMkLst>
          <pc:docMk/>
          <pc:sldMk cId="476441148" sldId="263"/>
        </pc:sldMkLst>
        <pc:spChg chg="mod">
          <ac:chgData name="Perdue, Lance" userId="52c1ee25-a642-4357-8907-2fbc2218d4fd" providerId="ADAL" clId="{3EDACC72-8E0A-D24D-AD08-CA42F81AC062}" dt="2020-12-14T02:07:34.925" v="1641" actId="20577"/>
          <ac:spMkLst>
            <pc:docMk/>
            <pc:sldMk cId="476441148" sldId="263"/>
            <ac:spMk id="2" creationId="{3F6497B0-FEBD-47A2-B03E-67761C1CF425}"/>
          </ac:spMkLst>
        </pc:spChg>
        <pc:spChg chg="del mod">
          <ac:chgData name="Perdue, Lance" userId="52c1ee25-a642-4357-8907-2fbc2218d4fd" providerId="ADAL" clId="{3EDACC72-8E0A-D24D-AD08-CA42F81AC062}" dt="2020-12-14T01:31:30.372" v="1137" actId="3680"/>
          <ac:spMkLst>
            <pc:docMk/>
            <pc:sldMk cId="476441148" sldId="263"/>
            <ac:spMk id="3" creationId="{0434979E-77CE-404D-9290-01DE6A0CB7F9}"/>
          </ac:spMkLst>
        </pc:spChg>
        <pc:spChg chg="add del mod">
          <ac:chgData name="Perdue, Lance" userId="52c1ee25-a642-4357-8907-2fbc2218d4fd" providerId="ADAL" clId="{3EDACC72-8E0A-D24D-AD08-CA42F81AC062}" dt="2020-12-14T01:46:18.980" v="1618" actId="478"/>
          <ac:spMkLst>
            <pc:docMk/>
            <pc:sldMk cId="476441148" sldId="263"/>
            <ac:spMk id="10" creationId="{56C1C8C6-B703-7F41-ADCE-9E6F1362C761}"/>
          </ac:spMkLst>
        </pc:spChg>
        <pc:graphicFrameChg chg="add del mod ord modGraphic">
          <ac:chgData name="Perdue, Lance" userId="52c1ee25-a642-4357-8907-2fbc2218d4fd" providerId="ADAL" clId="{3EDACC72-8E0A-D24D-AD08-CA42F81AC062}" dt="2020-12-14T01:45:41.572" v="1617" actId="478"/>
          <ac:graphicFrameMkLst>
            <pc:docMk/>
            <pc:sldMk cId="476441148" sldId="263"/>
            <ac:graphicFrameMk id="7" creationId="{6744BF30-2B54-574B-BF9E-DBCC247F4B34}"/>
          </ac:graphicFrameMkLst>
        </pc:graphicFrameChg>
        <pc:graphicFrameChg chg="mod modGraphic">
          <ac:chgData name="Perdue, Lance" userId="52c1ee25-a642-4357-8907-2fbc2218d4fd" providerId="ADAL" clId="{3EDACC72-8E0A-D24D-AD08-CA42F81AC062}" dt="2020-12-14T02:00:09.033" v="1639"/>
          <ac:graphicFrameMkLst>
            <pc:docMk/>
            <pc:sldMk cId="476441148" sldId="263"/>
            <ac:graphicFrameMk id="8" creationId="{52CCC8BA-3721-40EB-93B2-4A0D4955274A}"/>
          </ac:graphicFrameMkLst>
        </pc:graphicFrameChg>
        <pc:graphicFrameChg chg="modGraphic">
          <ac:chgData name="Perdue, Lance" userId="52c1ee25-a642-4357-8907-2fbc2218d4fd" providerId="ADAL" clId="{3EDACC72-8E0A-D24D-AD08-CA42F81AC062}" dt="2020-12-14T02:13:31.657" v="1653" actId="14734"/>
          <ac:graphicFrameMkLst>
            <pc:docMk/>
            <pc:sldMk cId="476441148" sldId="263"/>
            <ac:graphicFrameMk id="11" creationId="{E77A3DCD-6E36-4FF3-86AB-EC3AA14ECE56}"/>
          </ac:graphicFrameMkLst>
        </pc:graphicFrameChg>
      </pc:sldChg>
      <pc:sldChg chg="modSp mod addCm delCm modCm">
        <pc:chgData name="Perdue, Lance" userId="52c1ee25-a642-4357-8907-2fbc2218d4fd" providerId="ADAL" clId="{3EDACC72-8E0A-D24D-AD08-CA42F81AC062}" dt="2020-12-14T01:43:42.424" v="1614" actId="20577"/>
        <pc:sldMkLst>
          <pc:docMk/>
          <pc:sldMk cId="2978902439" sldId="266"/>
        </pc:sldMkLst>
        <pc:spChg chg="mod">
          <ac:chgData name="Perdue, Lance" userId="52c1ee25-a642-4357-8907-2fbc2218d4fd" providerId="ADAL" clId="{3EDACC72-8E0A-D24D-AD08-CA42F81AC062}" dt="2020-12-14T01:43:42.424" v="1614" actId="20577"/>
          <ac:spMkLst>
            <pc:docMk/>
            <pc:sldMk cId="2978902439" sldId="266"/>
            <ac:spMk id="3" creationId="{DCEE3A68-8AE5-4C62-AD01-AB639DCEE54C}"/>
          </ac:spMkLst>
        </pc:spChg>
      </pc:sldChg>
      <pc:sldChg chg="modSp mod">
        <pc:chgData name="Perdue, Lance" userId="52c1ee25-a642-4357-8907-2fbc2218d4fd" providerId="ADAL" clId="{3EDACC72-8E0A-D24D-AD08-CA42F81AC062}" dt="2020-12-14T02:26:08.020" v="1717" actId="20577"/>
        <pc:sldMkLst>
          <pc:docMk/>
          <pc:sldMk cId="1230504495" sldId="269"/>
        </pc:sldMkLst>
        <pc:spChg chg="mod">
          <ac:chgData name="Perdue, Lance" userId="52c1ee25-a642-4357-8907-2fbc2218d4fd" providerId="ADAL" clId="{3EDACC72-8E0A-D24D-AD08-CA42F81AC062}" dt="2020-12-14T02:26:08.020" v="1717" actId="20577"/>
          <ac:spMkLst>
            <pc:docMk/>
            <pc:sldMk cId="1230504495" sldId="269"/>
            <ac:spMk id="3" creationId="{E2BE4941-B92B-46AE-B2A0-8AC27EFE53DE}"/>
          </ac:spMkLst>
        </pc:spChg>
      </pc:sldChg>
      <pc:sldChg chg="modSp add mod delCm">
        <pc:chgData name="Perdue, Lance" userId="52c1ee25-a642-4357-8907-2fbc2218d4fd" providerId="ADAL" clId="{3EDACC72-8E0A-D24D-AD08-CA42F81AC062}" dt="2020-12-09T22:41:42.367" v="894" actId="1592"/>
        <pc:sldMkLst>
          <pc:docMk/>
          <pc:sldMk cId="3197029523" sldId="271"/>
        </pc:sldMkLst>
        <pc:spChg chg="mod">
          <ac:chgData name="Perdue, Lance" userId="52c1ee25-a642-4357-8907-2fbc2218d4fd" providerId="ADAL" clId="{3EDACC72-8E0A-D24D-AD08-CA42F81AC062}" dt="2020-12-08T22:00:05.188" v="650" actId="27636"/>
          <ac:spMkLst>
            <pc:docMk/>
            <pc:sldMk cId="3197029523" sldId="271"/>
            <ac:spMk id="3" creationId="{DCEE3A68-8AE5-4C62-AD01-AB639DCEE54C}"/>
          </ac:spMkLst>
        </pc:spChg>
      </pc:sldChg>
      <pc:sldChg chg="modSp add mod">
        <pc:chgData name="Perdue, Lance" userId="52c1ee25-a642-4357-8907-2fbc2218d4fd" providerId="ADAL" clId="{3EDACC72-8E0A-D24D-AD08-CA42F81AC062}" dt="2020-12-10T02:47:28.196" v="1133" actId="20577"/>
        <pc:sldMkLst>
          <pc:docMk/>
          <pc:sldMk cId="2566935920" sldId="272"/>
        </pc:sldMkLst>
        <pc:spChg chg="mod">
          <ac:chgData name="Perdue, Lance" userId="52c1ee25-a642-4357-8907-2fbc2218d4fd" providerId="ADAL" clId="{3EDACC72-8E0A-D24D-AD08-CA42F81AC062}" dt="2020-12-08T22:02:00.539" v="676" actId="20577"/>
          <ac:spMkLst>
            <pc:docMk/>
            <pc:sldMk cId="2566935920" sldId="272"/>
            <ac:spMk id="2" creationId="{E18FE943-A7B9-4C63-B3AD-8A17BE40A9EB}"/>
          </ac:spMkLst>
        </pc:spChg>
        <pc:spChg chg="mod">
          <ac:chgData name="Perdue, Lance" userId="52c1ee25-a642-4357-8907-2fbc2218d4fd" providerId="ADAL" clId="{3EDACC72-8E0A-D24D-AD08-CA42F81AC062}" dt="2020-12-10T02:47:28.196" v="1133" actId="20577"/>
          <ac:spMkLst>
            <pc:docMk/>
            <pc:sldMk cId="2566935920" sldId="272"/>
            <ac:spMk id="3" creationId="{E2BE4941-B92B-46AE-B2A0-8AC27EFE53DE}"/>
          </ac:spMkLst>
        </pc:spChg>
      </pc:sldChg>
      <pc:sldChg chg="modSp add mod ord">
        <pc:chgData name="Perdue, Lance" userId="52c1ee25-a642-4357-8907-2fbc2218d4fd" providerId="ADAL" clId="{3EDACC72-8E0A-D24D-AD08-CA42F81AC062}" dt="2020-12-09T22:50:27.379" v="1087" actId="20577"/>
        <pc:sldMkLst>
          <pc:docMk/>
          <pc:sldMk cId="3527397739" sldId="273"/>
        </pc:sldMkLst>
        <pc:spChg chg="mod">
          <ac:chgData name="Perdue, Lance" userId="52c1ee25-a642-4357-8907-2fbc2218d4fd" providerId="ADAL" clId="{3EDACC72-8E0A-D24D-AD08-CA42F81AC062}" dt="2020-12-09T22:45:07.934" v="907" actId="20577"/>
          <ac:spMkLst>
            <pc:docMk/>
            <pc:sldMk cId="3527397739" sldId="273"/>
            <ac:spMk id="2" creationId="{0BD18675-51C4-4227-854E-1DD35521DBC4}"/>
          </ac:spMkLst>
        </pc:spChg>
        <pc:spChg chg="mod">
          <ac:chgData name="Perdue, Lance" userId="52c1ee25-a642-4357-8907-2fbc2218d4fd" providerId="ADAL" clId="{3EDACC72-8E0A-D24D-AD08-CA42F81AC062}" dt="2020-12-09T22:50:27.379" v="1087" actId="20577"/>
          <ac:spMkLst>
            <pc:docMk/>
            <pc:sldMk cId="3527397739" sldId="273"/>
            <ac:spMk id="3" creationId="{DCEE3A68-8AE5-4C62-AD01-AB639DCEE54C}"/>
          </ac:spMkLst>
        </pc:spChg>
      </pc:sldChg>
      <pc:sldChg chg="modSp add mod">
        <pc:chgData name="Perdue, Lance" userId="52c1ee25-a642-4357-8907-2fbc2218d4fd" providerId="ADAL" clId="{3EDACC72-8E0A-D24D-AD08-CA42F81AC062}" dt="2020-12-14T01:43:48.419" v="1616" actId="27636"/>
        <pc:sldMkLst>
          <pc:docMk/>
          <pc:sldMk cId="3897325862" sldId="310"/>
        </pc:sldMkLst>
        <pc:spChg chg="mod">
          <ac:chgData name="Perdue, Lance" userId="52c1ee25-a642-4357-8907-2fbc2218d4fd" providerId="ADAL" clId="{3EDACC72-8E0A-D24D-AD08-CA42F81AC062}" dt="2020-12-14T01:43:48.419" v="1616" actId="27636"/>
          <ac:spMkLst>
            <pc:docMk/>
            <pc:sldMk cId="3897325862" sldId="310"/>
            <ac:spMk id="3" creationId="{DCEE3A68-8AE5-4C62-AD01-AB639DCEE54C}"/>
          </ac:spMkLst>
        </pc:spChg>
      </pc:sldChg>
    </pc:docChg>
  </pc:docChgLst>
  <pc:docChgLst>
    <pc:chgData name="Kukanich, Gregory" userId="6b23b433-6b39-4938-a53b-01362f2f397f" providerId="ADAL" clId="{83559F8D-FF2A-4BC7-BCA8-8EF5787E4623}"/>
    <pc:docChg chg="undo custSel addSld delSld modSld">
      <pc:chgData name="Kukanich, Gregory" userId="6b23b433-6b39-4938-a53b-01362f2f397f" providerId="ADAL" clId="{83559F8D-FF2A-4BC7-BCA8-8EF5787E4623}" dt="2020-12-14T01:22:59.394" v="7" actId="47"/>
      <pc:docMkLst>
        <pc:docMk/>
      </pc:docMkLst>
      <pc:sldChg chg="addSp modSp add mod">
        <pc:chgData name="Kukanich, Gregory" userId="6b23b433-6b39-4938-a53b-01362f2f397f" providerId="ADAL" clId="{83559F8D-FF2A-4BC7-BCA8-8EF5787E4623}" dt="2020-12-14T01:22:44.747" v="6" actId="1035"/>
        <pc:sldMkLst>
          <pc:docMk/>
          <pc:sldMk cId="807404673" sldId="256"/>
        </pc:sldMkLst>
        <pc:spChg chg="mod">
          <ac:chgData name="Kukanich, Gregory" userId="6b23b433-6b39-4938-a53b-01362f2f397f" providerId="ADAL" clId="{83559F8D-FF2A-4BC7-BCA8-8EF5787E4623}" dt="2020-12-14T01:22:38.221" v="4" actId="1076"/>
          <ac:spMkLst>
            <pc:docMk/>
            <pc:sldMk cId="807404673" sldId="256"/>
            <ac:spMk id="11" creationId="{8335DCEA-ED5A-4465-BB32-64D19EA82C39}"/>
          </ac:spMkLst>
        </pc:spChg>
        <pc:spChg chg="add mod">
          <ac:chgData name="Kukanich, Gregory" userId="6b23b433-6b39-4938-a53b-01362f2f397f" providerId="ADAL" clId="{83559F8D-FF2A-4BC7-BCA8-8EF5787E4623}" dt="2020-12-14T01:22:44.747" v="6" actId="1035"/>
          <ac:spMkLst>
            <pc:docMk/>
            <pc:sldMk cId="807404673" sldId="256"/>
            <ac:spMk id="13" creationId="{FD4EA1DD-37E4-4B99-BB27-E3A4EC2D83C0}"/>
          </ac:spMkLst>
        </pc:spChg>
      </pc:sldChg>
      <pc:sldChg chg="del">
        <pc:chgData name="Kukanich, Gregory" userId="6b23b433-6b39-4938-a53b-01362f2f397f" providerId="ADAL" clId="{83559F8D-FF2A-4BC7-BCA8-8EF5787E4623}" dt="2020-12-14T01:22:59.394" v="7" actId="47"/>
        <pc:sldMkLst>
          <pc:docMk/>
          <pc:sldMk cId="4164027871" sldId="268"/>
        </pc:sldMkLst>
      </pc:sldChg>
    </pc:docChg>
  </pc:docChgLst>
  <pc:docChgLst>
    <pc:chgData name="Rodriguez, Paul" userId="S::prodr004@odu.edu::4a1af716-ac10-40fe-8961-7ec00e4b47bb" providerId="AD" clId="Web-{4CAF5CA0-B2A8-BAAD-806B-49B184F08406}"/>
    <pc:docChg chg="modSld sldOrd">
      <pc:chgData name="Rodriguez, Paul" userId="S::prodr004@odu.edu::4a1af716-ac10-40fe-8961-7ec00e4b47bb" providerId="AD" clId="Web-{4CAF5CA0-B2A8-BAAD-806B-49B184F08406}" dt="2020-12-11T03:26:17.453" v="77" actId="20577"/>
      <pc:docMkLst>
        <pc:docMk/>
      </pc:docMkLst>
      <pc:sldChg chg="modSp">
        <pc:chgData name="Rodriguez, Paul" userId="S::prodr004@odu.edu::4a1af716-ac10-40fe-8961-7ec00e4b47bb" providerId="AD" clId="Web-{4CAF5CA0-B2A8-BAAD-806B-49B184F08406}" dt="2020-12-11T01:40:23.904" v="20" actId="20577"/>
        <pc:sldMkLst>
          <pc:docMk/>
          <pc:sldMk cId="56507435" sldId="267"/>
        </pc:sldMkLst>
        <pc:spChg chg="mod">
          <ac:chgData name="Rodriguez, Paul" userId="S::prodr004@odu.edu::4a1af716-ac10-40fe-8961-7ec00e4b47bb" providerId="AD" clId="Web-{4CAF5CA0-B2A8-BAAD-806B-49B184F08406}" dt="2020-12-11T01:40:23.904" v="20" actId="20577"/>
          <ac:spMkLst>
            <pc:docMk/>
            <pc:sldMk cId="56507435" sldId="267"/>
            <ac:spMk id="38" creationId="{69D1AB21-1349-4EA5-B6EE-7936448BD8A2}"/>
          </ac:spMkLst>
        </pc:spChg>
      </pc:sldChg>
      <pc:sldChg chg="ord">
        <pc:chgData name="Rodriguez, Paul" userId="S::prodr004@odu.edu::4a1af716-ac10-40fe-8961-7ec00e4b47bb" providerId="AD" clId="Web-{4CAF5CA0-B2A8-BAAD-806B-49B184F08406}" dt="2020-12-11T03:26:09.234" v="74"/>
        <pc:sldMkLst>
          <pc:docMk/>
          <pc:sldMk cId="4164027871" sldId="268"/>
        </pc:sldMkLst>
      </pc:sldChg>
      <pc:sldChg chg="modSp">
        <pc:chgData name="Rodriguez, Paul" userId="S::prodr004@odu.edu::4a1af716-ac10-40fe-8961-7ec00e4b47bb" providerId="AD" clId="Web-{4CAF5CA0-B2A8-BAAD-806B-49B184F08406}" dt="2020-12-11T02:01:08.137" v="72" actId="20577"/>
        <pc:sldMkLst>
          <pc:docMk/>
          <pc:sldMk cId="1230504495" sldId="269"/>
        </pc:sldMkLst>
        <pc:spChg chg="mod">
          <ac:chgData name="Rodriguez, Paul" userId="S::prodr004@odu.edu::4a1af716-ac10-40fe-8961-7ec00e4b47bb" providerId="AD" clId="Web-{4CAF5CA0-B2A8-BAAD-806B-49B184F08406}" dt="2020-12-11T02:01:08.137" v="72" actId="20577"/>
          <ac:spMkLst>
            <pc:docMk/>
            <pc:sldMk cId="1230504495" sldId="269"/>
            <ac:spMk id="3" creationId="{E2BE4941-B92B-46AE-B2A0-8AC27EFE53DE}"/>
          </ac:spMkLst>
        </pc:spChg>
      </pc:sldChg>
      <pc:sldChg chg="modSp">
        <pc:chgData name="Rodriguez, Paul" userId="S::prodr004@odu.edu::4a1af716-ac10-40fe-8961-7ec00e4b47bb" providerId="AD" clId="Web-{4CAF5CA0-B2A8-BAAD-806B-49B184F08406}" dt="2020-12-11T03:26:17.453" v="77" actId="20577"/>
        <pc:sldMkLst>
          <pc:docMk/>
          <pc:sldMk cId="473054200" sldId="307"/>
        </pc:sldMkLst>
        <pc:spChg chg="mod">
          <ac:chgData name="Rodriguez, Paul" userId="S::prodr004@odu.edu::4a1af716-ac10-40fe-8961-7ec00e4b47bb" providerId="AD" clId="Web-{4CAF5CA0-B2A8-BAAD-806B-49B184F08406}" dt="2020-12-11T03:26:17.453" v="77" actId="20577"/>
          <ac:spMkLst>
            <pc:docMk/>
            <pc:sldMk cId="473054200" sldId="307"/>
            <ac:spMk id="3" creationId="{265769A2-A774-4855-8005-7DE3A7D71B02}"/>
          </ac:spMkLst>
        </pc:spChg>
      </pc:sldChg>
    </pc:docChg>
  </pc:docChgLst>
  <pc:docChgLst>
    <pc:chgData name="Kukanich, Gregory" userId="S::gkuka001@odu.edu::6b23b433-6b39-4938-a53b-01362f2f397f" providerId="AD" clId="Web-{96A4B94F-8952-5EB8-392F-1FCB32E992D5}"/>
    <pc:docChg chg="modSld">
      <pc:chgData name="Kukanich, Gregory" userId="S::gkuka001@odu.edu::6b23b433-6b39-4938-a53b-01362f2f397f" providerId="AD" clId="Web-{96A4B94F-8952-5EB8-392F-1FCB32E992D5}" dt="2020-12-14T02:09:35.421" v="2"/>
      <pc:docMkLst>
        <pc:docMk/>
      </pc:docMkLst>
      <pc:sldChg chg="modSp">
        <pc:chgData name="Kukanich, Gregory" userId="S::gkuka001@odu.edu::6b23b433-6b39-4938-a53b-01362f2f397f" providerId="AD" clId="Web-{96A4B94F-8952-5EB8-392F-1FCB32E992D5}" dt="2020-12-14T02:09:35.421" v="2"/>
        <pc:sldMkLst>
          <pc:docMk/>
          <pc:sldMk cId="476441148" sldId="263"/>
        </pc:sldMkLst>
        <pc:graphicFrameChg chg="mod modGraphic">
          <ac:chgData name="Kukanich, Gregory" userId="S::gkuka001@odu.edu::6b23b433-6b39-4938-a53b-01362f2f397f" providerId="AD" clId="Web-{96A4B94F-8952-5EB8-392F-1FCB32E992D5}" dt="2020-12-14T02:09:35.421" v="2"/>
          <ac:graphicFrameMkLst>
            <pc:docMk/>
            <pc:sldMk cId="476441148" sldId="263"/>
            <ac:graphicFrameMk id="12" creationId="{06B5332B-EBBA-44C1-A62C-F90BB768277E}"/>
          </ac:graphicFrameMkLst>
        </pc:graphicFrameChg>
      </pc:sldChg>
    </pc:docChg>
  </pc:docChgLst>
  <pc:docChgLst>
    <pc:chgData name="Rodriguez, Paul" userId="S::prodr004@odu.edu::4a1af716-ac10-40fe-8961-7ec00e4b47bb" providerId="AD" clId="Web-{77540A1A-70DB-85EF-2421-B07EC4D16F56}"/>
    <pc:docChg chg="modSld">
      <pc:chgData name="Rodriguez, Paul" userId="S::prodr004@odu.edu::4a1af716-ac10-40fe-8961-7ec00e4b47bb" providerId="AD" clId="Web-{77540A1A-70DB-85EF-2421-B07EC4D16F56}" dt="2020-12-10T04:38:50.595" v="5" actId="20577"/>
      <pc:docMkLst>
        <pc:docMk/>
      </pc:docMkLst>
      <pc:sldChg chg="modSp">
        <pc:chgData name="Rodriguez, Paul" userId="S::prodr004@odu.edu::4a1af716-ac10-40fe-8961-7ec00e4b47bb" providerId="AD" clId="Web-{77540A1A-70DB-85EF-2421-B07EC4D16F56}" dt="2020-12-10T04:38:50.595" v="4" actId="20577"/>
        <pc:sldMkLst>
          <pc:docMk/>
          <pc:sldMk cId="2978902439" sldId="266"/>
        </pc:sldMkLst>
        <pc:spChg chg="mod">
          <ac:chgData name="Rodriguez, Paul" userId="S::prodr004@odu.edu::4a1af716-ac10-40fe-8961-7ec00e4b47bb" providerId="AD" clId="Web-{77540A1A-70DB-85EF-2421-B07EC4D16F56}" dt="2020-12-10T04:38:50.595" v="4" actId="20577"/>
          <ac:spMkLst>
            <pc:docMk/>
            <pc:sldMk cId="2978902439" sldId="266"/>
            <ac:spMk id="3" creationId="{DCEE3A68-8AE5-4C62-AD01-AB639DCEE54C}"/>
          </ac:spMkLst>
        </pc:spChg>
      </pc:sldChg>
    </pc:docChg>
  </pc:docChgLst>
  <pc:docChgLst>
    <pc:chgData name="Jason" userId="04e349cc-5db0-45d6-b784-2cd4db72241c" providerId="ADAL" clId="{E74BF1D2-79AD-4FCA-AECD-C90C689A67BB}"/>
    <pc:docChg chg="undo custSel addSld delSld modSld sldOrd delMainMaster modMainMaster">
      <pc:chgData name="Jason" userId="04e349cc-5db0-45d6-b784-2cd4db72241c" providerId="ADAL" clId="{E74BF1D2-79AD-4FCA-AECD-C90C689A67BB}" dt="2020-12-14T02:22:33.023" v="2243" actId="20577"/>
      <pc:docMkLst>
        <pc:docMk/>
      </pc:docMkLst>
      <pc:sldChg chg="del">
        <pc:chgData name="Jason" userId="04e349cc-5db0-45d6-b784-2cd4db72241c" providerId="ADAL" clId="{E74BF1D2-79AD-4FCA-AECD-C90C689A67BB}" dt="2020-12-08T00:00:53.463" v="1" actId="2696"/>
        <pc:sldMkLst>
          <pc:docMk/>
          <pc:sldMk cId="109857222" sldId="256"/>
        </pc:sldMkLst>
      </pc:sldChg>
      <pc:sldChg chg="addSp delSp modSp add">
        <pc:chgData name="Jason" userId="04e349cc-5db0-45d6-b784-2cd4db72241c" providerId="ADAL" clId="{E74BF1D2-79AD-4FCA-AECD-C90C689A67BB}" dt="2020-12-08T01:32:59.516" v="947" actId="20577"/>
        <pc:sldMkLst>
          <pc:docMk/>
          <pc:sldMk cId="0" sldId="257"/>
        </pc:sldMkLst>
        <pc:spChg chg="add del mod">
          <ac:chgData name="Jason" userId="04e349cc-5db0-45d6-b784-2cd4db72241c" providerId="ADAL" clId="{E74BF1D2-79AD-4FCA-AECD-C90C689A67BB}" dt="2020-12-08T00:03:34.901" v="27"/>
          <ac:spMkLst>
            <pc:docMk/>
            <pc:sldMk cId="0" sldId="257"/>
            <ac:spMk id="2" creationId="{F55E704A-1F07-432C-B3A0-49FFD56A2E70}"/>
          </ac:spMkLst>
        </pc:spChg>
        <pc:spChg chg="add del mod">
          <ac:chgData name="Jason" userId="04e349cc-5db0-45d6-b784-2cd4db72241c" providerId="ADAL" clId="{E74BF1D2-79AD-4FCA-AECD-C90C689A67BB}" dt="2020-12-08T00:03:34.901" v="27"/>
          <ac:spMkLst>
            <pc:docMk/>
            <pc:sldMk cId="0" sldId="257"/>
            <ac:spMk id="3" creationId="{9F5DD6E1-3EEE-4A10-980E-C1BADB6D7C2B}"/>
          </ac:spMkLst>
        </pc:spChg>
        <pc:spChg chg="del">
          <ac:chgData name="Jason" userId="04e349cc-5db0-45d6-b784-2cd4db72241c" providerId="ADAL" clId="{E74BF1D2-79AD-4FCA-AECD-C90C689A67BB}" dt="2020-12-08T00:44:14.286" v="791" actId="478"/>
          <ac:spMkLst>
            <pc:docMk/>
            <pc:sldMk cId="0" sldId="257"/>
            <ac:spMk id="4" creationId="{83D468CA-C3E8-4BDB-A38E-62C409D61AA6}"/>
          </ac:spMkLst>
        </pc:spChg>
        <pc:spChg chg="del">
          <ac:chgData name="Jason" userId="04e349cc-5db0-45d6-b784-2cd4db72241c" providerId="ADAL" clId="{E74BF1D2-79AD-4FCA-AECD-C90C689A67BB}" dt="2020-12-08T00:44:12.878" v="790" actId="478"/>
          <ac:spMkLst>
            <pc:docMk/>
            <pc:sldMk cId="0" sldId="257"/>
            <ac:spMk id="5" creationId="{7D562DAD-7014-444A-9B13-496EB704CBCB}"/>
          </ac:spMkLst>
        </pc:spChg>
        <pc:spChg chg="del">
          <ac:chgData name="Jason" userId="04e349cc-5db0-45d6-b784-2cd4db72241c" providerId="ADAL" clId="{E74BF1D2-79AD-4FCA-AECD-C90C689A67BB}" dt="2020-12-08T00:44:18.010" v="792" actId="478"/>
          <ac:spMkLst>
            <pc:docMk/>
            <pc:sldMk cId="0" sldId="257"/>
            <ac:spMk id="6" creationId="{B86571B3-2B1F-441D-8028-E5E116CF2631}"/>
          </ac:spMkLst>
        </pc:spChg>
        <pc:spChg chg="mod">
          <ac:chgData name="Jason" userId="04e349cc-5db0-45d6-b784-2cd4db72241c" providerId="ADAL" clId="{E74BF1D2-79AD-4FCA-AECD-C90C689A67BB}" dt="2020-12-08T00:08:50.271" v="131" actId="1076"/>
          <ac:spMkLst>
            <pc:docMk/>
            <pc:sldMk cId="0" sldId="257"/>
            <ac:spMk id="555" creationId="{00000000-0000-0000-0000-000000000000}"/>
          </ac:spMkLst>
        </pc:spChg>
        <pc:spChg chg="mod">
          <ac:chgData name="Jason" userId="04e349cc-5db0-45d6-b784-2cd4db72241c" providerId="ADAL" clId="{E74BF1D2-79AD-4FCA-AECD-C90C689A67BB}" dt="2020-12-08T01:32:59.516" v="947" actId="20577"/>
          <ac:spMkLst>
            <pc:docMk/>
            <pc:sldMk cId="0" sldId="257"/>
            <ac:spMk id="557" creationId="{00000000-0000-0000-0000-000000000000}"/>
          </ac:spMkLst>
        </pc:spChg>
        <pc:spChg chg="mod">
          <ac:chgData name="Jason" userId="04e349cc-5db0-45d6-b784-2cd4db72241c" providerId="ADAL" clId="{E74BF1D2-79AD-4FCA-AECD-C90C689A67BB}" dt="2020-12-08T00:08:48.740" v="130" actId="2711"/>
          <ac:spMkLst>
            <pc:docMk/>
            <pc:sldMk cId="0" sldId="257"/>
            <ac:spMk id="558" creationId="{00000000-0000-0000-0000-000000000000}"/>
          </ac:spMkLst>
        </pc:spChg>
      </pc:sldChg>
      <pc:sldChg chg="add del">
        <pc:chgData name="Jason" userId="04e349cc-5db0-45d6-b784-2cd4db72241c" providerId="ADAL" clId="{E74BF1D2-79AD-4FCA-AECD-C90C689A67BB}" dt="2020-12-08T00:36:14.951" v="452" actId="2696"/>
        <pc:sldMkLst>
          <pc:docMk/>
          <pc:sldMk cId="194833111" sldId="258"/>
        </pc:sldMkLst>
      </pc:sldChg>
      <pc:sldChg chg="addSp delSp modSp add del">
        <pc:chgData name="Jason" userId="04e349cc-5db0-45d6-b784-2cd4db72241c" providerId="ADAL" clId="{E74BF1D2-79AD-4FCA-AECD-C90C689A67BB}" dt="2020-12-08T00:26:43.440" v="197" actId="2696"/>
        <pc:sldMkLst>
          <pc:docMk/>
          <pc:sldMk cId="316977410" sldId="258"/>
        </pc:sldMkLst>
        <pc:spChg chg="del">
          <ac:chgData name="Jason" userId="04e349cc-5db0-45d6-b784-2cd4db72241c" providerId="ADAL" clId="{E74BF1D2-79AD-4FCA-AECD-C90C689A67BB}" dt="2020-12-08T00:26:37.408" v="196"/>
          <ac:spMkLst>
            <pc:docMk/>
            <pc:sldMk cId="316977410" sldId="258"/>
            <ac:spMk id="2" creationId="{69782B66-859B-460F-A374-A9120E029B79}"/>
          </ac:spMkLst>
        </pc:spChg>
        <pc:spChg chg="del">
          <ac:chgData name="Jason" userId="04e349cc-5db0-45d6-b784-2cd4db72241c" providerId="ADAL" clId="{E74BF1D2-79AD-4FCA-AECD-C90C689A67BB}" dt="2020-12-08T00:26:37.408" v="196"/>
          <ac:spMkLst>
            <pc:docMk/>
            <pc:sldMk cId="316977410" sldId="258"/>
            <ac:spMk id="3" creationId="{8CDAC8FF-0B6D-410A-84E6-4ADDFE72E504}"/>
          </ac:spMkLst>
        </pc:spChg>
        <pc:spChg chg="add mod">
          <ac:chgData name="Jason" userId="04e349cc-5db0-45d6-b784-2cd4db72241c" providerId="ADAL" clId="{E74BF1D2-79AD-4FCA-AECD-C90C689A67BB}" dt="2020-12-08T00:26:37.408" v="196"/>
          <ac:spMkLst>
            <pc:docMk/>
            <pc:sldMk cId="316977410" sldId="258"/>
            <ac:spMk id="7" creationId="{C7117E5F-05DC-4CF4-B48B-18D154CB3286}"/>
          </ac:spMkLst>
        </pc:spChg>
        <pc:spChg chg="add mod">
          <ac:chgData name="Jason" userId="04e349cc-5db0-45d6-b784-2cd4db72241c" providerId="ADAL" clId="{E74BF1D2-79AD-4FCA-AECD-C90C689A67BB}" dt="2020-12-08T00:26:37.408" v="196"/>
          <ac:spMkLst>
            <pc:docMk/>
            <pc:sldMk cId="316977410" sldId="258"/>
            <ac:spMk id="8" creationId="{7D49BFEB-2B1E-44FE-814F-6E22DDC64F09}"/>
          </ac:spMkLst>
        </pc:spChg>
        <pc:spChg chg="add mod">
          <ac:chgData name="Jason" userId="04e349cc-5db0-45d6-b784-2cd4db72241c" providerId="ADAL" clId="{E74BF1D2-79AD-4FCA-AECD-C90C689A67BB}" dt="2020-12-08T00:26:37.408" v="196"/>
          <ac:spMkLst>
            <pc:docMk/>
            <pc:sldMk cId="316977410" sldId="258"/>
            <ac:spMk id="9" creationId="{6B2FB85F-58D0-4851-B3D1-F3F4AE22CA4B}"/>
          </ac:spMkLst>
        </pc:spChg>
        <pc:spChg chg="add mod">
          <ac:chgData name="Jason" userId="04e349cc-5db0-45d6-b784-2cd4db72241c" providerId="ADAL" clId="{E74BF1D2-79AD-4FCA-AECD-C90C689A67BB}" dt="2020-12-08T00:26:37.408" v="196"/>
          <ac:spMkLst>
            <pc:docMk/>
            <pc:sldMk cId="316977410" sldId="258"/>
            <ac:spMk id="10" creationId="{6581300B-B2C9-4EB1-B7C7-1969E8AB812B}"/>
          </ac:spMkLst>
        </pc:spChg>
        <pc:spChg chg="add mod">
          <ac:chgData name="Jason" userId="04e349cc-5db0-45d6-b784-2cd4db72241c" providerId="ADAL" clId="{E74BF1D2-79AD-4FCA-AECD-C90C689A67BB}" dt="2020-12-08T00:26:37.408" v="196"/>
          <ac:spMkLst>
            <pc:docMk/>
            <pc:sldMk cId="316977410" sldId="258"/>
            <ac:spMk id="11" creationId="{1DD4A811-2872-40D9-BD51-2DBAD0C2A712}"/>
          </ac:spMkLst>
        </pc:spChg>
      </pc:sldChg>
      <pc:sldChg chg="modSp add del">
        <pc:chgData name="Jason" userId="04e349cc-5db0-45d6-b784-2cd4db72241c" providerId="ADAL" clId="{E74BF1D2-79AD-4FCA-AECD-C90C689A67BB}" dt="2020-12-08T00:08:58.964" v="133" actId="2696"/>
        <pc:sldMkLst>
          <pc:docMk/>
          <pc:sldMk cId="550764781" sldId="258"/>
        </pc:sldMkLst>
        <pc:spChg chg="mod">
          <ac:chgData name="Jason" userId="04e349cc-5db0-45d6-b784-2cd4db72241c" providerId="ADAL" clId="{E74BF1D2-79AD-4FCA-AECD-C90C689A67BB}" dt="2020-12-08T00:08:39.972" v="125" actId="20577"/>
          <ac:spMkLst>
            <pc:docMk/>
            <pc:sldMk cId="550764781" sldId="258"/>
            <ac:spMk id="2" creationId="{0F66B2C0-4A95-41A3-BA76-6E5153541CF0}"/>
          </ac:spMkLst>
        </pc:spChg>
        <pc:spChg chg="mod">
          <ac:chgData name="Jason" userId="04e349cc-5db0-45d6-b784-2cd4db72241c" providerId="ADAL" clId="{E74BF1D2-79AD-4FCA-AECD-C90C689A67BB}" dt="2020-12-08T00:08:41.291" v="129" actId="20577"/>
          <ac:spMkLst>
            <pc:docMk/>
            <pc:sldMk cId="550764781" sldId="258"/>
            <ac:spMk id="3" creationId="{3CF917E6-E935-4ED2-9C41-0937A280050A}"/>
          </ac:spMkLst>
        </pc:spChg>
      </pc:sldChg>
      <pc:sldChg chg="add del">
        <pc:chgData name="Jason" userId="04e349cc-5db0-45d6-b784-2cd4db72241c" providerId="ADAL" clId="{E74BF1D2-79AD-4FCA-AECD-C90C689A67BB}" dt="2020-12-08T00:06:54.772" v="90" actId="2696"/>
        <pc:sldMkLst>
          <pc:docMk/>
          <pc:sldMk cId="584381374" sldId="258"/>
        </pc:sldMkLst>
      </pc:sldChg>
      <pc:sldChg chg="addSp delSp modSp add del">
        <pc:chgData name="Jason" userId="04e349cc-5db0-45d6-b784-2cd4db72241c" providerId="ADAL" clId="{E74BF1D2-79AD-4FCA-AECD-C90C689A67BB}" dt="2020-12-14T02:22:33.023" v="2243" actId="20577"/>
        <pc:sldMkLst>
          <pc:docMk/>
          <pc:sldMk cId="1054562733" sldId="258"/>
        </pc:sldMkLst>
        <pc:spChg chg="del">
          <ac:chgData name="Jason" userId="04e349cc-5db0-45d6-b784-2cd4db72241c" providerId="ADAL" clId="{E74BF1D2-79AD-4FCA-AECD-C90C689A67BB}" dt="2020-12-08T00:40:02.838" v="465"/>
          <ac:spMkLst>
            <pc:docMk/>
            <pc:sldMk cId="1054562733" sldId="258"/>
            <ac:spMk id="2" creationId="{A85CC2AE-A464-4464-8AD0-9065D6592D8C}"/>
          </ac:spMkLst>
        </pc:spChg>
        <pc:spChg chg="add mod">
          <ac:chgData name="Jason" userId="04e349cc-5db0-45d6-b784-2cd4db72241c" providerId="ADAL" clId="{E74BF1D2-79AD-4FCA-AECD-C90C689A67BB}" dt="2020-12-08T00:40:10.863" v="487" actId="20577"/>
          <ac:spMkLst>
            <pc:docMk/>
            <pc:sldMk cId="1054562733" sldId="258"/>
            <ac:spMk id="6" creationId="{47EFDA19-4051-470A-941C-42BF4F4BB430}"/>
          </ac:spMkLst>
        </pc:spChg>
        <pc:spChg chg="add mod">
          <ac:chgData name="Jason" userId="04e349cc-5db0-45d6-b784-2cd4db72241c" providerId="ADAL" clId="{E74BF1D2-79AD-4FCA-AECD-C90C689A67BB}" dt="2020-12-14T02:22:33.023" v="2243" actId="20577"/>
          <ac:spMkLst>
            <pc:docMk/>
            <pc:sldMk cId="1054562733" sldId="258"/>
            <ac:spMk id="7" creationId="{D00BDD91-C5B6-4960-86D3-4C2EEFC8290E}"/>
          </ac:spMkLst>
        </pc:spChg>
      </pc:sldChg>
      <pc:sldChg chg="addSp delSp modSp add del">
        <pc:chgData name="Jason" userId="04e349cc-5db0-45d6-b784-2cd4db72241c" providerId="ADAL" clId="{E74BF1D2-79AD-4FCA-AECD-C90C689A67BB}" dt="2020-12-08T00:02:27.562" v="25" actId="2696"/>
        <pc:sldMkLst>
          <pc:docMk/>
          <pc:sldMk cId="1200720609" sldId="258"/>
        </pc:sldMkLst>
        <pc:spChg chg="del">
          <ac:chgData name="Jason" userId="04e349cc-5db0-45d6-b784-2cd4db72241c" providerId="ADAL" clId="{E74BF1D2-79AD-4FCA-AECD-C90C689A67BB}" dt="2020-12-08T00:02:23.547" v="23"/>
          <ac:spMkLst>
            <pc:docMk/>
            <pc:sldMk cId="1200720609" sldId="258"/>
            <ac:spMk id="2" creationId="{D980304E-DE36-4432-8505-2E04CDEC61A6}"/>
          </ac:spMkLst>
        </pc:spChg>
        <pc:spChg chg="del">
          <ac:chgData name="Jason" userId="04e349cc-5db0-45d6-b784-2cd4db72241c" providerId="ADAL" clId="{E74BF1D2-79AD-4FCA-AECD-C90C689A67BB}" dt="2020-12-08T00:02:23.547" v="23"/>
          <ac:spMkLst>
            <pc:docMk/>
            <pc:sldMk cId="1200720609" sldId="258"/>
            <ac:spMk id="3" creationId="{F9841A31-7A6A-46ED-B13F-9F23B75B823F}"/>
          </ac:spMkLst>
        </pc:spChg>
        <pc:spChg chg="add mod">
          <ac:chgData name="Jason" userId="04e349cc-5db0-45d6-b784-2cd4db72241c" providerId="ADAL" clId="{E74BF1D2-79AD-4FCA-AECD-C90C689A67BB}" dt="2020-12-08T00:02:26.317" v="24"/>
          <ac:spMkLst>
            <pc:docMk/>
            <pc:sldMk cId="1200720609" sldId="258"/>
            <ac:spMk id="4" creationId="{F6D467D1-878E-4954-B259-8A3FC031B867}"/>
          </ac:spMkLst>
        </pc:spChg>
        <pc:spChg chg="add mod">
          <ac:chgData name="Jason" userId="04e349cc-5db0-45d6-b784-2cd4db72241c" providerId="ADAL" clId="{E74BF1D2-79AD-4FCA-AECD-C90C689A67BB}" dt="2020-12-08T00:02:26.317" v="24"/>
          <ac:spMkLst>
            <pc:docMk/>
            <pc:sldMk cId="1200720609" sldId="258"/>
            <ac:spMk id="5" creationId="{AE1B1249-5BB8-4D5B-8BEE-8EE21EC89A37}"/>
          </ac:spMkLst>
        </pc:spChg>
      </pc:sldChg>
      <pc:sldChg chg="addSp delSp modSp add del">
        <pc:chgData name="Jason" userId="04e349cc-5db0-45d6-b784-2cd4db72241c" providerId="ADAL" clId="{E74BF1D2-79AD-4FCA-AECD-C90C689A67BB}" dt="2020-12-08T00:05:35.557" v="69" actId="2696"/>
        <pc:sldMkLst>
          <pc:docMk/>
          <pc:sldMk cId="1996713388" sldId="258"/>
        </pc:sldMkLst>
        <pc:spChg chg="del">
          <ac:chgData name="Jason" userId="04e349cc-5db0-45d6-b784-2cd4db72241c" providerId="ADAL" clId="{E74BF1D2-79AD-4FCA-AECD-C90C689A67BB}" dt="2020-12-08T00:05:16.102" v="68"/>
          <ac:spMkLst>
            <pc:docMk/>
            <pc:sldMk cId="1996713388" sldId="258"/>
            <ac:spMk id="2" creationId="{7AA003C3-C41D-4F3A-96A1-6D8A47279468}"/>
          </ac:spMkLst>
        </pc:spChg>
        <pc:spChg chg="del">
          <ac:chgData name="Jason" userId="04e349cc-5db0-45d6-b784-2cd4db72241c" providerId="ADAL" clId="{E74BF1D2-79AD-4FCA-AECD-C90C689A67BB}" dt="2020-12-08T00:05:16.102" v="68"/>
          <ac:spMkLst>
            <pc:docMk/>
            <pc:sldMk cId="1996713388" sldId="258"/>
            <ac:spMk id="3" creationId="{60A22BBE-624C-434B-B1B3-83CD104FA681}"/>
          </ac:spMkLst>
        </pc:spChg>
        <pc:spChg chg="add mod">
          <ac:chgData name="Jason" userId="04e349cc-5db0-45d6-b784-2cd4db72241c" providerId="ADAL" clId="{E74BF1D2-79AD-4FCA-AECD-C90C689A67BB}" dt="2020-12-08T00:05:16.102" v="68"/>
          <ac:spMkLst>
            <pc:docMk/>
            <pc:sldMk cId="1996713388" sldId="258"/>
            <ac:spMk id="4" creationId="{4830E4FD-EA08-489D-8450-3C038D122CA1}"/>
          </ac:spMkLst>
        </pc:spChg>
        <pc:spChg chg="add mod">
          <ac:chgData name="Jason" userId="04e349cc-5db0-45d6-b784-2cd4db72241c" providerId="ADAL" clId="{E74BF1D2-79AD-4FCA-AECD-C90C689A67BB}" dt="2020-12-08T00:05:16.102" v="68"/>
          <ac:spMkLst>
            <pc:docMk/>
            <pc:sldMk cId="1996713388" sldId="258"/>
            <ac:spMk id="5" creationId="{CA9B3734-55AF-4586-AA85-7DE909439E9C}"/>
          </ac:spMkLst>
        </pc:spChg>
      </pc:sldChg>
      <pc:sldChg chg="modSp add del">
        <pc:chgData name="Jason" userId="04e349cc-5db0-45d6-b784-2cd4db72241c" providerId="ADAL" clId="{E74BF1D2-79AD-4FCA-AECD-C90C689A67BB}" dt="2020-12-08T00:26:32.753" v="194" actId="2696"/>
        <pc:sldMkLst>
          <pc:docMk/>
          <pc:sldMk cId="2402759976" sldId="258"/>
        </pc:sldMkLst>
        <pc:spChg chg="mod">
          <ac:chgData name="Jason" userId="04e349cc-5db0-45d6-b784-2cd4db72241c" providerId="ADAL" clId="{E74BF1D2-79AD-4FCA-AECD-C90C689A67BB}" dt="2020-12-08T00:24:07.843" v="179" actId="14100"/>
          <ac:spMkLst>
            <pc:docMk/>
            <pc:sldMk cId="2402759976" sldId="258"/>
            <ac:spMk id="2" creationId="{763E3BD5-A9F0-43AA-AD0C-89A5D3332665}"/>
          </ac:spMkLst>
        </pc:spChg>
        <pc:spChg chg="mod">
          <ac:chgData name="Jason" userId="04e349cc-5db0-45d6-b784-2cd4db72241c" providerId="ADAL" clId="{E74BF1D2-79AD-4FCA-AECD-C90C689A67BB}" dt="2020-12-08T00:24:05.625" v="178" actId="14100"/>
          <ac:spMkLst>
            <pc:docMk/>
            <pc:sldMk cId="2402759976" sldId="258"/>
            <ac:spMk id="3" creationId="{0C818882-415D-4C35-9B4E-824CA003D70D}"/>
          </ac:spMkLst>
        </pc:spChg>
      </pc:sldChg>
      <pc:sldChg chg="addSp delSp modSp add del">
        <pc:chgData name="Jason" userId="04e349cc-5db0-45d6-b784-2cd4db72241c" providerId="ADAL" clId="{E74BF1D2-79AD-4FCA-AECD-C90C689A67BB}" dt="2020-12-08T00:05:08.233" v="65" actId="2696"/>
        <pc:sldMkLst>
          <pc:docMk/>
          <pc:sldMk cId="2623004022" sldId="258"/>
        </pc:sldMkLst>
        <pc:spChg chg="del">
          <ac:chgData name="Jason" userId="04e349cc-5db0-45d6-b784-2cd4db72241c" providerId="ADAL" clId="{E74BF1D2-79AD-4FCA-AECD-C90C689A67BB}" dt="2020-12-08T00:03:38.458" v="29"/>
          <ac:spMkLst>
            <pc:docMk/>
            <pc:sldMk cId="2623004022" sldId="258"/>
            <ac:spMk id="2" creationId="{03E3E518-E60F-429B-8737-CEEBE1B93324}"/>
          </ac:spMkLst>
        </pc:spChg>
        <pc:spChg chg="del">
          <ac:chgData name="Jason" userId="04e349cc-5db0-45d6-b784-2cd4db72241c" providerId="ADAL" clId="{E74BF1D2-79AD-4FCA-AECD-C90C689A67BB}" dt="2020-12-08T00:03:38.458" v="29"/>
          <ac:spMkLst>
            <pc:docMk/>
            <pc:sldMk cId="2623004022" sldId="258"/>
            <ac:spMk id="3" creationId="{F9AE0663-0FE0-4448-8171-ACB35DA014F8}"/>
          </ac:spMkLst>
        </pc:spChg>
        <pc:spChg chg="add mod">
          <ac:chgData name="Jason" userId="04e349cc-5db0-45d6-b784-2cd4db72241c" providerId="ADAL" clId="{E74BF1D2-79AD-4FCA-AECD-C90C689A67BB}" dt="2020-12-08T00:03:42.159" v="33" actId="20577"/>
          <ac:spMkLst>
            <pc:docMk/>
            <pc:sldMk cId="2623004022" sldId="258"/>
            <ac:spMk id="4" creationId="{B9A6D99F-F978-4559-ABD2-03EB12A90544}"/>
          </ac:spMkLst>
        </pc:spChg>
        <pc:spChg chg="add mod">
          <ac:chgData name="Jason" userId="04e349cc-5db0-45d6-b784-2cd4db72241c" providerId="ADAL" clId="{E74BF1D2-79AD-4FCA-AECD-C90C689A67BB}" dt="2020-12-08T00:03:43.624" v="41" actId="20577"/>
          <ac:spMkLst>
            <pc:docMk/>
            <pc:sldMk cId="2623004022" sldId="258"/>
            <ac:spMk id="5" creationId="{BDCA946F-B332-4C0F-B0FC-84CCA8677E86}"/>
          </ac:spMkLst>
        </pc:spChg>
      </pc:sldChg>
      <pc:sldChg chg="addSp delSp modSp add del">
        <pc:chgData name="Jason" userId="04e349cc-5db0-45d6-b784-2cd4db72241c" providerId="ADAL" clId="{E74BF1D2-79AD-4FCA-AECD-C90C689A67BB}" dt="2020-12-08T00:07:11.419" v="96" actId="2696"/>
        <pc:sldMkLst>
          <pc:docMk/>
          <pc:sldMk cId="2658247506" sldId="258"/>
        </pc:sldMkLst>
        <pc:spChg chg="del">
          <ac:chgData name="Jason" userId="04e349cc-5db0-45d6-b784-2cd4db72241c" providerId="ADAL" clId="{E74BF1D2-79AD-4FCA-AECD-C90C689A67BB}" dt="2020-12-08T00:06:59.068" v="92"/>
          <ac:spMkLst>
            <pc:docMk/>
            <pc:sldMk cId="2658247506" sldId="258"/>
            <ac:spMk id="2" creationId="{9F5BE65B-C467-4C37-B506-A7E3C3F7717B}"/>
          </ac:spMkLst>
        </pc:spChg>
        <pc:spChg chg="del">
          <ac:chgData name="Jason" userId="04e349cc-5db0-45d6-b784-2cd4db72241c" providerId="ADAL" clId="{E74BF1D2-79AD-4FCA-AECD-C90C689A67BB}" dt="2020-12-08T00:06:59.068" v="92"/>
          <ac:spMkLst>
            <pc:docMk/>
            <pc:sldMk cId="2658247506" sldId="258"/>
            <ac:spMk id="3" creationId="{294EF5DD-F2B4-401F-9C0F-DC8367EAA237}"/>
          </ac:spMkLst>
        </pc:spChg>
        <pc:spChg chg="add mod">
          <ac:chgData name="Jason" userId="04e349cc-5db0-45d6-b784-2cd4db72241c" providerId="ADAL" clId="{E74BF1D2-79AD-4FCA-AECD-C90C689A67BB}" dt="2020-12-08T00:06:59.068" v="92"/>
          <ac:spMkLst>
            <pc:docMk/>
            <pc:sldMk cId="2658247506" sldId="258"/>
            <ac:spMk id="7" creationId="{A2A0D52F-171C-4CA3-984F-5E3B97287949}"/>
          </ac:spMkLst>
        </pc:spChg>
        <pc:spChg chg="add mod">
          <ac:chgData name="Jason" userId="04e349cc-5db0-45d6-b784-2cd4db72241c" providerId="ADAL" clId="{E74BF1D2-79AD-4FCA-AECD-C90C689A67BB}" dt="2020-12-08T00:06:59.068" v="92"/>
          <ac:spMkLst>
            <pc:docMk/>
            <pc:sldMk cId="2658247506" sldId="258"/>
            <ac:spMk id="8" creationId="{CD071C64-C1BE-4046-87D5-7447A6AB9D35}"/>
          </ac:spMkLst>
        </pc:spChg>
      </pc:sldChg>
      <pc:sldChg chg="addSp delSp modSp add del">
        <pc:chgData name="Jason" userId="04e349cc-5db0-45d6-b784-2cd4db72241c" providerId="ADAL" clId="{E74BF1D2-79AD-4FCA-AECD-C90C689A67BB}" dt="2020-12-08T00:17:55.173" v="176" actId="2696"/>
        <pc:sldMkLst>
          <pc:docMk/>
          <pc:sldMk cId="752725912" sldId="259"/>
        </pc:sldMkLst>
        <pc:spChg chg="del">
          <ac:chgData name="Jason" userId="04e349cc-5db0-45d6-b784-2cd4db72241c" providerId="ADAL" clId="{E74BF1D2-79AD-4FCA-AECD-C90C689A67BB}" dt="2020-12-08T00:17:53.527" v="175"/>
          <ac:spMkLst>
            <pc:docMk/>
            <pc:sldMk cId="752725912" sldId="259"/>
            <ac:spMk id="2" creationId="{301AD3A5-D078-48BF-9A37-6054BE1A5534}"/>
          </ac:spMkLst>
        </pc:spChg>
        <pc:spChg chg="del">
          <ac:chgData name="Jason" userId="04e349cc-5db0-45d6-b784-2cd4db72241c" providerId="ADAL" clId="{E74BF1D2-79AD-4FCA-AECD-C90C689A67BB}" dt="2020-12-08T00:17:53.527" v="175"/>
          <ac:spMkLst>
            <pc:docMk/>
            <pc:sldMk cId="752725912" sldId="259"/>
            <ac:spMk id="3" creationId="{9550C77F-ADA2-41D4-8DD7-1D326C49BDD4}"/>
          </ac:spMkLst>
        </pc:spChg>
        <pc:spChg chg="add mod">
          <ac:chgData name="Jason" userId="04e349cc-5db0-45d6-b784-2cd4db72241c" providerId="ADAL" clId="{E74BF1D2-79AD-4FCA-AECD-C90C689A67BB}" dt="2020-12-08T00:17:53.527" v="175"/>
          <ac:spMkLst>
            <pc:docMk/>
            <pc:sldMk cId="752725912" sldId="259"/>
            <ac:spMk id="7" creationId="{14ED1874-3737-42D2-84AB-C6281DF5C1D8}"/>
          </ac:spMkLst>
        </pc:spChg>
        <pc:spChg chg="add mod">
          <ac:chgData name="Jason" userId="04e349cc-5db0-45d6-b784-2cd4db72241c" providerId="ADAL" clId="{E74BF1D2-79AD-4FCA-AECD-C90C689A67BB}" dt="2020-12-08T00:17:53.527" v="175"/>
          <ac:spMkLst>
            <pc:docMk/>
            <pc:sldMk cId="752725912" sldId="259"/>
            <ac:spMk id="8" creationId="{89EAE2A3-8BD0-4FD7-B715-EFA8CF7DF9BA}"/>
          </ac:spMkLst>
        </pc:spChg>
      </pc:sldChg>
      <pc:sldChg chg="addSp delSp modSp add del">
        <pc:chgData name="Jason" userId="04e349cc-5db0-45d6-b784-2cd4db72241c" providerId="ADAL" clId="{E74BF1D2-79AD-4FCA-AECD-C90C689A67BB}" dt="2020-12-08T00:05:08.818" v="66" actId="2696"/>
        <pc:sldMkLst>
          <pc:docMk/>
          <pc:sldMk cId="2473292539" sldId="259"/>
        </pc:sldMkLst>
        <pc:spChg chg="del">
          <ac:chgData name="Jason" userId="04e349cc-5db0-45d6-b784-2cd4db72241c" providerId="ADAL" clId="{E74BF1D2-79AD-4FCA-AECD-C90C689A67BB}" dt="2020-12-08T00:03:49.363" v="43"/>
          <ac:spMkLst>
            <pc:docMk/>
            <pc:sldMk cId="2473292539" sldId="259"/>
            <ac:spMk id="2" creationId="{108BAA82-2114-4A72-966C-EA345A192E17}"/>
          </ac:spMkLst>
        </pc:spChg>
        <pc:spChg chg="del">
          <ac:chgData name="Jason" userId="04e349cc-5db0-45d6-b784-2cd4db72241c" providerId="ADAL" clId="{E74BF1D2-79AD-4FCA-AECD-C90C689A67BB}" dt="2020-12-08T00:03:49.363" v="43"/>
          <ac:spMkLst>
            <pc:docMk/>
            <pc:sldMk cId="2473292539" sldId="259"/>
            <ac:spMk id="3" creationId="{59442680-7B34-4D1A-ABD3-C434A13B728A}"/>
          </ac:spMkLst>
        </pc:spChg>
        <pc:spChg chg="add mod">
          <ac:chgData name="Jason" userId="04e349cc-5db0-45d6-b784-2cd4db72241c" providerId="ADAL" clId="{E74BF1D2-79AD-4FCA-AECD-C90C689A67BB}" dt="2020-12-08T00:03:51.928" v="50" actId="20577"/>
          <ac:spMkLst>
            <pc:docMk/>
            <pc:sldMk cId="2473292539" sldId="259"/>
            <ac:spMk id="4" creationId="{671E28A4-6884-4414-AC09-310BF72B9A40}"/>
          </ac:spMkLst>
        </pc:spChg>
        <pc:spChg chg="add mod">
          <ac:chgData name="Jason" userId="04e349cc-5db0-45d6-b784-2cd4db72241c" providerId="ADAL" clId="{E74BF1D2-79AD-4FCA-AECD-C90C689A67BB}" dt="2020-12-08T00:04:00.840" v="53" actId="120"/>
          <ac:spMkLst>
            <pc:docMk/>
            <pc:sldMk cId="2473292539" sldId="259"/>
            <ac:spMk id="5" creationId="{76B5CE85-2DDE-4946-ABD4-D9EBF5CC8FD1}"/>
          </ac:spMkLst>
        </pc:spChg>
      </pc:sldChg>
      <pc:sldChg chg="addSp delSp modSp add">
        <pc:chgData name="Jason" userId="04e349cc-5db0-45d6-b784-2cd4db72241c" providerId="ADAL" clId="{E74BF1D2-79AD-4FCA-AECD-C90C689A67BB}" dt="2020-12-14T01:25:37.448" v="2084" actId="20577"/>
        <pc:sldMkLst>
          <pc:docMk/>
          <pc:sldMk cId="2629076867" sldId="259"/>
        </pc:sldMkLst>
        <pc:spChg chg="mod">
          <ac:chgData name="Jason" userId="04e349cc-5db0-45d6-b784-2cd4db72241c" providerId="ADAL" clId="{E74BF1D2-79AD-4FCA-AECD-C90C689A67BB}" dt="2020-12-08T00:41:04.654" v="511" actId="20577"/>
          <ac:spMkLst>
            <pc:docMk/>
            <pc:sldMk cId="2629076867" sldId="259"/>
            <ac:spMk id="2" creationId="{FDB69EF4-016B-45BE-A68C-D97C7F148937}"/>
          </ac:spMkLst>
        </pc:spChg>
        <pc:spChg chg="del mod">
          <ac:chgData name="Jason" userId="04e349cc-5db0-45d6-b784-2cd4db72241c" providerId="ADAL" clId="{E74BF1D2-79AD-4FCA-AECD-C90C689A67BB}" dt="2020-12-08T00:45:30.682" v="796" actId="478"/>
          <ac:spMkLst>
            <pc:docMk/>
            <pc:sldMk cId="2629076867" sldId="259"/>
            <ac:spMk id="3" creationId="{14948FEA-4D16-4F96-BE6B-BEAF78C1C93A}"/>
          </ac:spMkLst>
        </pc:spChg>
        <pc:spChg chg="mod">
          <ac:chgData name="Jason" userId="04e349cc-5db0-45d6-b784-2cd4db72241c" providerId="ADAL" clId="{E74BF1D2-79AD-4FCA-AECD-C90C689A67BB}" dt="2020-12-14T01:25:37.448" v="2084" actId="20577"/>
          <ac:spMkLst>
            <pc:docMk/>
            <pc:sldMk cId="2629076867" sldId="259"/>
            <ac:spMk id="5" creationId="{A53EFE83-D324-4C26-A9B6-94398241EF02}"/>
          </ac:spMkLst>
        </pc:spChg>
        <pc:spChg chg="add">
          <ac:chgData name="Jason" userId="04e349cc-5db0-45d6-b784-2cd4db72241c" providerId="ADAL" clId="{E74BF1D2-79AD-4FCA-AECD-C90C689A67BB}" dt="2020-12-08T00:45:27.958" v="795"/>
          <ac:spMkLst>
            <pc:docMk/>
            <pc:sldMk cId="2629076867" sldId="259"/>
            <ac:spMk id="8" creationId="{D29E5ADC-781C-4AAA-A048-495F39E8E04C}"/>
          </ac:spMkLst>
        </pc:spChg>
        <pc:spChg chg="add mod">
          <ac:chgData name="Jason" userId="04e349cc-5db0-45d6-b784-2cd4db72241c" providerId="ADAL" clId="{E74BF1D2-79AD-4FCA-AECD-C90C689A67BB}" dt="2020-12-08T00:45:35.221" v="798" actId="207"/>
          <ac:spMkLst>
            <pc:docMk/>
            <pc:sldMk cId="2629076867" sldId="259"/>
            <ac:spMk id="10" creationId="{629273BE-A886-4E2B-AF3B-002C8FE95DA2}"/>
          </ac:spMkLst>
        </pc:spChg>
        <pc:spChg chg="add del mod">
          <ac:chgData name="Jason" userId="04e349cc-5db0-45d6-b784-2cd4db72241c" providerId="ADAL" clId="{E74BF1D2-79AD-4FCA-AECD-C90C689A67BB}" dt="2020-12-08T00:45:31.731" v="797" actId="478"/>
          <ac:spMkLst>
            <pc:docMk/>
            <pc:sldMk cId="2629076867" sldId="259"/>
            <ac:spMk id="11" creationId="{4EC03172-F5E2-4D6A-B636-5ABCA52B9CEE}"/>
          </ac:spMkLst>
        </pc:spChg>
        <pc:picChg chg="add">
          <ac:chgData name="Jason" userId="04e349cc-5db0-45d6-b784-2cd4db72241c" providerId="ADAL" clId="{E74BF1D2-79AD-4FCA-AECD-C90C689A67BB}" dt="2020-12-08T00:45:27.958" v="795"/>
          <ac:picMkLst>
            <pc:docMk/>
            <pc:sldMk cId="2629076867" sldId="259"/>
            <ac:picMk id="9" creationId="{B9C8DA33-B905-428A-B99D-B42502A1AEB8}"/>
          </ac:picMkLst>
        </pc:picChg>
        <pc:picChg chg="add del">
          <ac:chgData name="Jason" userId="04e349cc-5db0-45d6-b784-2cd4db72241c" providerId="ADAL" clId="{E74BF1D2-79AD-4FCA-AECD-C90C689A67BB}" dt="2020-12-08T00:45:08.988" v="794"/>
          <ac:picMkLst>
            <pc:docMk/>
            <pc:sldMk cId="2629076867" sldId="259"/>
            <ac:picMk id="1026" creationId="{50C0A3A0-2DCE-4D27-A916-D8669DCA67B9}"/>
          </ac:picMkLst>
        </pc:picChg>
      </pc:sldChg>
      <pc:sldChg chg="addSp delSp modSp add del">
        <pc:chgData name="Jason" userId="04e349cc-5db0-45d6-b784-2cd4db72241c" providerId="ADAL" clId="{E74BF1D2-79AD-4FCA-AECD-C90C689A67BB}" dt="2020-12-08T00:07:10.847" v="95" actId="2696"/>
        <pc:sldMkLst>
          <pc:docMk/>
          <pc:sldMk cId="4108022956" sldId="259"/>
        </pc:sldMkLst>
        <pc:spChg chg="del">
          <ac:chgData name="Jason" userId="04e349cc-5db0-45d6-b784-2cd4db72241c" providerId="ADAL" clId="{E74BF1D2-79AD-4FCA-AECD-C90C689A67BB}" dt="2020-12-08T00:07:07.216" v="94"/>
          <ac:spMkLst>
            <pc:docMk/>
            <pc:sldMk cId="4108022956" sldId="259"/>
            <ac:spMk id="2" creationId="{1C5C6191-192D-46F6-BBCA-BACF9A45AD21}"/>
          </ac:spMkLst>
        </pc:spChg>
        <pc:spChg chg="del">
          <ac:chgData name="Jason" userId="04e349cc-5db0-45d6-b784-2cd4db72241c" providerId="ADAL" clId="{E74BF1D2-79AD-4FCA-AECD-C90C689A67BB}" dt="2020-12-08T00:07:07.216" v="94"/>
          <ac:spMkLst>
            <pc:docMk/>
            <pc:sldMk cId="4108022956" sldId="259"/>
            <ac:spMk id="3" creationId="{0EBC8A8E-941A-4AD0-88C1-BE30299FC3DA}"/>
          </ac:spMkLst>
        </pc:spChg>
        <pc:spChg chg="add mod">
          <ac:chgData name="Jason" userId="04e349cc-5db0-45d6-b784-2cd4db72241c" providerId="ADAL" clId="{E74BF1D2-79AD-4FCA-AECD-C90C689A67BB}" dt="2020-12-08T00:07:07.216" v="94"/>
          <ac:spMkLst>
            <pc:docMk/>
            <pc:sldMk cId="4108022956" sldId="259"/>
            <ac:spMk id="7" creationId="{39E7A561-3E14-484E-B7DA-BDDE7850C74D}"/>
          </ac:spMkLst>
        </pc:spChg>
        <pc:spChg chg="add mod">
          <ac:chgData name="Jason" userId="04e349cc-5db0-45d6-b784-2cd4db72241c" providerId="ADAL" clId="{E74BF1D2-79AD-4FCA-AECD-C90C689A67BB}" dt="2020-12-08T00:07:07.216" v="94"/>
          <ac:spMkLst>
            <pc:docMk/>
            <pc:sldMk cId="4108022956" sldId="259"/>
            <ac:spMk id="8" creationId="{4371B778-009A-492B-B102-8909135791D7}"/>
          </ac:spMkLst>
        </pc:spChg>
      </pc:sldChg>
      <pc:sldChg chg="addSp delSp modSp add">
        <pc:chgData name="Jason" userId="04e349cc-5db0-45d6-b784-2cd4db72241c" providerId="ADAL" clId="{E74BF1D2-79AD-4FCA-AECD-C90C689A67BB}" dt="2020-12-14T01:05:21.235" v="1605" actId="1076"/>
        <pc:sldMkLst>
          <pc:docMk/>
          <pc:sldMk cId="3659086467" sldId="260"/>
        </pc:sldMkLst>
        <pc:spChg chg="mod">
          <ac:chgData name="Jason" userId="04e349cc-5db0-45d6-b784-2cd4db72241c" providerId="ADAL" clId="{E74BF1D2-79AD-4FCA-AECD-C90C689A67BB}" dt="2020-12-08T00:41:18.400" v="543" actId="20577"/>
          <ac:spMkLst>
            <pc:docMk/>
            <pc:sldMk cId="3659086467" sldId="260"/>
            <ac:spMk id="2" creationId="{619751D6-CE5E-4591-9500-DA78FFE6D0C1}"/>
          </ac:spMkLst>
        </pc:spChg>
        <pc:spChg chg="del mod">
          <ac:chgData name="Jason" userId="04e349cc-5db0-45d6-b784-2cd4db72241c" providerId="ADAL" clId="{E74BF1D2-79AD-4FCA-AECD-C90C689A67BB}" dt="2020-12-08T00:45:48.743" v="800" actId="478"/>
          <ac:spMkLst>
            <pc:docMk/>
            <pc:sldMk cId="3659086467" sldId="260"/>
            <ac:spMk id="3" creationId="{75ABAE54-DE56-47C1-8B3E-26157F3FFD1E}"/>
          </ac:spMkLst>
        </pc:spChg>
        <pc:spChg chg="add del mod">
          <ac:chgData name="Jason" userId="04e349cc-5db0-45d6-b784-2cd4db72241c" providerId="ADAL" clId="{E74BF1D2-79AD-4FCA-AECD-C90C689A67BB}" dt="2020-12-08T00:45:50.297" v="801" actId="478"/>
          <ac:spMkLst>
            <pc:docMk/>
            <pc:sldMk cId="3659086467" sldId="260"/>
            <ac:spMk id="9" creationId="{1EA6BF8A-4AD6-4F3E-8581-D2FADE86582D}"/>
          </ac:spMkLst>
        </pc:spChg>
        <pc:picChg chg="add mod">
          <ac:chgData name="Jason" userId="04e349cc-5db0-45d6-b784-2cd4db72241c" providerId="ADAL" clId="{E74BF1D2-79AD-4FCA-AECD-C90C689A67BB}" dt="2020-12-14T01:05:21.235" v="1605" actId="1076"/>
          <ac:picMkLst>
            <pc:docMk/>
            <pc:sldMk cId="3659086467" sldId="260"/>
            <ac:picMk id="7" creationId="{36CCAA33-4D65-41E3-BE77-2B1EE3F44108}"/>
          </ac:picMkLst>
        </pc:picChg>
      </pc:sldChg>
      <pc:sldChg chg="modSp add">
        <pc:chgData name="Jason" userId="04e349cc-5db0-45d6-b784-2cd4db72241c" providerId="ADAL" clId="{E74BF1D2-79AD-4FCA-AECD-C90C689A67BB}" dt="2020-12-08T00:46:24.035" v="808" actId="207"/>
        <pc:sldMkLst>
          <pc:docMk/>
          <pc:sldMk cId="3960548224" sldId="261"/>
        </pc:sldMkLst>
        <pc:spChg chg="mod">
          <ac:chgData name="Jason" userId="04e349cc-5db0-45d6-b784-2cd4db72241c" providerId="ADAL" clId="{E74BF1D2-79AD-4FCA-AECD-C90C689A67BB}" dt="2020-12-08T00:46:24.035" v="808" actId="207"/>
          <ac:spMkLst>
            <pc:docMk/>
            <pc:sldMk cId="3960548224" sldId="261"/>
            <ac:spMk id="2" creationId="{B4751817-BFD6-4086-9C61-641B60C870F8}"/>
          </ac:spMkLst>
        </pc:spChg>
        <pc:spChg chg="mod">
          <ac:chgData name="Jason" userId="04e349cc-5db0-45d6-b784-2cd4db72241c" providerId="ADAL" clId="{E74BF1D2-79AD-4FCA-AECD-C90C689A67BB}" dt="2020-12-08T00:43:46.203" v="787"/>
          <ac:spMkLst>
            <pc:docMk/>
            <pc:sldMk cId="3960548224" sldId="261"/>
            <ac:spMk id="3" creationId="{EA60D2F0-073A-46D5-89EA-BC30DCE86DAB}"/>
          </ac:spMkLst>
        </pc:spChg>
      </pc:sldChg>
      <pc:sldChg chg="addSp modSp add del">
        <pc:chgData name="Jason" userId="04e349cc-5db0-45d6-b784-2cd4db72241c" providerId="ADAL" clId="{E74BF1D2-79AD-4FCA-AECD-C90C689A67BB}" dt="2020-12-08T00:46:56.666" v="823" actId="2696"/>
        <pc:sldMkLst>
          <pc:docMk/>
          <pc:sldMk cId="3964960584" sldId="262"/>
        </pc:sldMkLst>
        <pc:spChg chg="mod">
          <ac:chgData name="Jason" userId="04e349cc-5db0-45d6-b784-2cd4db72241c" providerId="ADAL" clId="{E74BF1D2-79AD-4FCA-AECD-C90C689A67BB}" dt="2020-12-08T00:41:33.111" v="593" actId="20577"/>
          <ac:spMkLst>
            <pc:docMk/>
            <pc:sldMk cId="3964960584" sldId="262"/>
            <ac:spMk id="2" creationId="{799F2F5D-2349-4314-B835-309CC965707B}"/>
          </ac:spMkLst>
        </pc:spChg>
        <pc:spChg chg="mod">
          <ac:chgData name="Jason" userId="04e349cc-5db0-45d6-b784-2cd4db72241c" providerId="ADAL" clId="{E74BF1D2-79AD-4FCA-AECD-C90C689A67BB}" dt="2020-12-08T00:43:44.834" v="786"/>
          <ac:spMkLst>
            <pc:docMk/>
            <pc:sldMk cId="3964960584" sldId="262"/>
            <ac:spMk id="3" creationId="{185F9E46-2A8D-4E30-8AB8-924FF6EE8084}"/>
          </ac:spMkLst>
        </pc:spChg>
        <pc:picChg chg="add mod">
          <ac:chgData name="Jason" userId="04e349cc-5db0-45d6-b784-2cd4db72241c" providerId="ADAL" clId="{E74BF1D2-79AD-4FCA-AECD-C90C689A67BB}" dt="2020-12-08T00:46:47.274" v="812" actId="1076"/>
          <ac:picMkLst>
            <pc:docMk/>
            <pc:sldMk cId="3964960584" sldId="262"/>
            <ac:picMk id="7" creationId="{4168102D-6F8E-4A84-AA98-65F83D58F6A7}"/>
          </ac:picMkLst>
        </pc:picChg>
      </pc:sldChg>
      <pc:sldChg chg="addSp delSp modSp add">
        <pc:chgData name="Jason" userId="04e349cc-5db0-45d6-b784-2cd4db72241c" providerId="ADAL" clId="{E74BF1D2-79AD-4FCA-AECD-C90C689A67BB}" dt="2020-12-14T02:17:53.802" v="2238" actId="14734"/>
        <pc:sldMkLst>
          <pc:docMk/>
          <pc:sldMk cId="476441148" sldId="263"/>
        </pc:sldMkLst>
        <pc:spChg chg="mod">
          <ac:chgData name="Jason" userId="04e349cc-5db0-45d6-b784-2cd4db72241c" providerId="ADAL" clId="{E74BF1D2-79AD-4FCA-AECD-C90C689A67BB}" dt="2020-12-08T00:48:25.702" v="840" actId="20577"/>
          <ac:spMkLst>
            <pc:docMk/>
            <pc:sldMk cId="476441148" sldId="263"/>
            <ac:spMk id="2" creationId="{3F6497B0-FEBD-47A2-B03E-67761C1CF425}"/>
          </ac:spMkLst>
        </pc:spChg>
        <pc:spChg chg="mod">
          <ac:chgData name="Jason" userId="04e349cc-5db0-45d6-b784-2cd4db72241c" providerId="ADAL" clId="{E74BF1D2-79AD-4FCA-AECD-C90C689A67BB}" dt="2020-12-08T00:43:39.584" v="785"/>
          <ac:spMkLst>
            <pc:docMk/>
            <pc:sldMk cId="476441148" sldId="263"/>
            <ac:spMk id="3" creationId="{0434979E-77CE-404D-9290-01DE6A0CB7F9}"/>
          </ac:spMkLst>
        </pc:spChg>
        <pc:spChg chg="add del mod">
          <ac:chgData name="Jason" userId="04e349cc-5db0-45d6-b784-2cd4db72241c" providerId="ADAL" clId="{E74BF1D2-79AD-4FCA-AECD-C90C689A67BB}" dt="2020-12-14T02:07:18.203" v="2098" actId="478"/>
          <ac:spMkLst>
            <pc:docMk/>
            <pc:sldMk cId="476441148" sldId="263"/>
            <ac:spMk id="3" creationId="{2459F3E3-82DA-4E0B-9220-F8846357C8A9}"/>
          </ac:spMkLst>
        </pc:spChg>
        <pc:graphicFrameChg chg="modGraphic">
          <ac:chgData name="Jason" userId="04e349cc-5db0-45d6-b784-2cd4db72241c" providerId="ADAL" clId="{E74BF1D2-79AD-4FCA-AECD-C90C689A67BB}" dt="2020-12-14T02:17:53.802" v="2238" actId="14734"/>
          <ac:graphicFrameMkLst>
            <pc:docMk/>
            <pc:sldMk cId="476441148" sldId="263"/>
            <ac:graphicFrameMk id="11" creationId="{E77A3DCD-6E36-4FF3-86AB-EC3AA14ECE56}"/>
          </ac:graphicFrameMkLst>
        </pc:graphicFrameChg>
        <pc:graphicFrameChg chg="mod modGraphic">
          <ac:chgData name="Jason" userId="04e349cc-5db0-45d6-b784-2cd4db72241c" providerId="ADAL" clId="{E74BF1D2-79AD-4FCA-AECD-C90C689A67BB}" dt="2020-12-14T02:15:42.683" v="2162" actId="207"/>
          <ac:graphicFrameMkLst>
            <pc:docMk/>
            <pc:sldMk cId="476441148" sldId="263"/>
            <ac:graphicFrameMk id="12" creationId="{06B5332B-EBBA-44C1-A62C-F90BB768277E}"/>
          </ac:graphicFrameMkLst>
        </pc:graphicFrameChg>
      </pc:sldChg>
      <pc:sldChg chg="modSp add">
        <pc:chgData name="Jason" userId="04e349cc-5db0-45d6-b784-2cd4db72241c" providerId="ADAL" clId="{E74BF1D2-79AD-4FCA-AECD-C90C689A67BB}" dt="2020-12-08T00:43:32.488" v="784"/>
        <pc:sldMkLst>
          <pc:docMk/>
          <pc:sldMk cId="3051612149" sldId="264"/>
        </pc:sldMkLst>
        <pc:spChg chg="mod">
          <ac:chgData name="Jason" userId="04e349cc-5db0-45d6-b784-2cd4db72241c" providerId="ADAL" clId="{E74BF1D2-79AD-4FCA-AECD-C90C689A67BB}" dt="2020-12-08T00:41:58.206" v="657" actId="20577"/>
          <ac:spMkLst>
            <pc:docMk/>
            <pc:sldMk cId="3051612149" sldId="264"/>
            <ac:spMk id="2" creationId="{132B37AA-9998-4054-A633-A9585A18908E}"/>
          </ac:spMkLst>
        </pc:spChg>
        <pc:spChg chg="mod">
          <ac:chgData name="Jason" userId="04e349cc-5db0-45d6-b784-2cd4db72241c" providerId="ADAL" clId="{E74BF1D2-79AD-4FCA-AECD-C90C689A67BB}" dt="2020-12-08T00:43:32.488" v="784"/>
          <ac:spMkLst>
            <pc:docMk/>
            <pc:sldMk cId="3051612149" sldId="264"/>
            <ac:spMk id="3" creationId="{0BDFC031-B011-4426-B9FE-728F98F0AE52}"/>
          </ac:spMkLst>
        </pc:spChg>
      </pc:sldChg>
      <pc:sldChg chg="modSp add">
        <pc:chgData name="Jason" userId="04e349cc-5db0-45d6-b784-2cd4db72241c" providerId="ADAL" clId="{E74BF1D2-79AD-4FCA-AECD-C90C689A67BB}" dt="2020-12-08T00:43:24.525" v="783"/>
        <pc:sldMkLst>
          <pc:docMk/>
          <pc:sldMk cId="3638564549" sldId="265"/>
        </pc:sldMkLst>
        <pc:spChg chg="mod">
          <ac:chgData name="Jason" userId="04e349cc-5db0-45d6-b784-2cd4db72241c" providerId="ADAL" clId="{E74BF1D2-79AD-4FCA-AECD-C90C689A67BB}" dt="2020-12-08T00:42:18.329" v="705" actId="20577"/>
          <ac:spMkLst>
            <pc:docMk/>
            <pc:sldMk cId="3638564549" sldId="265"/>
            <ac:spMk id="2" creationId="{6831FD90-C9BF-4E07-86A7-F473DAEF094F}"/>
          </ac:spMkLst>
        </pc:spChg>
        <pc:spChg chg="mod">
          <ac:chgData name="Jason" userId="04e349cc-5db0-45d6-b784-2cd4db72241c" providerId="ADAL" clId="{E74BF1D2-79AD-4FCA-AECD-C90C689A67BB}" dt="2020-12-08T00:43:24.525" v="783"/>
          <ac:spMkLst>
            <pc:docMk/>
            <pc:sldMk cId="3638564549" sldId="265"/>
            <ac:spMk id="3" creationId="{EAEFF21A-02E5-494B-A6CD-3BE48D89400F}"/>
          </ac:spMkLst>
        </pc:spChg>
      </pc:sldChg>
      <pc:sldChg chg="modSp add">
        <pc:chgData name="Jason" userId="04e349cc-5db0-45d6-b784-2cd4db72241c" providerId="ADAL" clId="{E74BF1D2-79AD-4FCA-AECD-C90C689A67BB}" dt="2020-12-08T00:43:18.049" v="782"/>
        <pc:sldMkLst>
          <pc:docMk/>
          <pc:sldMk cId="2978902439" sldId="266"/>
        </pc:sldMkLst>
        <pc:spChg chg="mod">
          <ac:chgData name="Jason" userId="04e349cc-5db0-45d6-b784-2cd4db72241c" providerId="ADAL" clId="{E74BF1D2-79AD-4FCA-AECD-C90C689A67BB}" dt="2020-12-08T00:43:04.622" v="760" actId="20577"/>
          <ac:spMkLst>
            <pc:docMk/>
            <pc:sldMk cId="2978902439" sldId="266"/>
            <ac:spMk id="2" creationId="{0BD18675-51C4-4227-854E-1DD35521DBC4}"/>
          </ac:spMkLst>
        </pc:spChg>
        <pc:spChg chg="mod">
          <ac:chgData name="Jason" userId="04e349cc-5db0-45d6-b784-2cd4db72241c" providerId="ADAL" clId="{E74BF1D2-79AD-4FCA-AECD-C90C689A67BB}" dt="2020-12-08T00:43:18.049" v="782"/>
          <ac:spMkLst>
            <pc:docMk/>
            <pc:sldMk cId="2978902439" sldId="266"/>
            <ac:spMk id="3" creationId="{DCEE3A68-8AE5-4C62-AD01-AB639DCEE54C}"/>
          </ac:spMkLst>
        </pc:spChg>
      </pc:sldChg>
      <pc:sldChg chg="addSp delSp modSp add addCm delCm">
        <pc:chgData name="Jason" userId="04e349cc-5db0-45d6-b784-2cd4db72241c" providerId="ADAL" clId="{E74BF1D2-79AD-4FCA-AECD-C90C689A67BB}" dt="2020-12-14T01:06:45.386" v="1618" actId="20577"/>
        <pc:sldMkLst>
          <pc:docMk/>
          <pc:sldMk cId="56507435" sldId="267"/>
        </pc:sldMkLst>
        <pc:spChg chg="mod">
          <ac:chgData name="Jason" userId="04e349cc-5db0-45d6-b784-2cd4db72241c" providerId="ADAL" clId="{E74BF1D2-79AD-4FCA-AECD-C90C689A67BB}" dt="2020-12-08T00:42:33.389" v="750" actId="20577"/>
          <ac:spMkLst>
            <pc:docMk/>
            <pc:sldMk cId="56507435" sldId="267"/>
            <ac:spMk id="2" creationId="{763B7574-3136-4EED-9750-E94D55280D4B}"/>
          </ac:spMkLst>
        </pc:spChg>
        <pc:spChg chg="del mod">
          <ac:chgData name="Jason" userId="04e349cc-5db0-45d6-b784-2cd4db72241c" providerId="ADAL" clId="{E74BF1D2-79AD-4FCA-AECD-C90C689A67BB}" dt="2020-12-12T00:48:49.085" v="1130" actId="478"/>
          <ac:spMkLst>
            <pc:docMk/>
            <pc:sldMk cId="56507435" sldId="267"/>
            <ac:spMk id="3" creationId="{E4D948B1-AD14-4AE6-88DD-939D0EB8B4AC}"/>
          </ac:spMkLst>
        </pc:spChg>
        <pc:spChg chg="add del mod">
          <ac:chgData name="Jason" userId="04e349cc-5db0-45d6-b784-2cd4db72241c" providerId="ADAL" clId="{E74BF1D2-79AD-4FCA-AECD-C90C689A67BB}" dt="2020-12-12T00:48:55.005" v="1131" actId="478"/>
          <ac:spMkLst>
            <pc:docMk/>
            <pc:sldMk cId="56507435" sldId="267"/>
            <ac:spMk id="8" creationId="{60C31754-53DC-4932-A568-CAEB7458E798}"/>
          </ac:spMkLst>
        </pc:spChg>
        <pc:spChg chg="mod">
          <ac:chgData name="Jason" userId="04e349cc-5db0-45d6-b784-2cd4db72241c" providerId="ADAL" clId="{E74BF1D2-79AD-4FCA-AECD-C90C689A67BB}" dt="2020-12-12T02:06:42.899" v="1582" actId="20577"/>
          <ac:spMkLst>
            <pc:docMk/>
            <pc:sldMk cId="56507435" sldId="267"/>
            <ac:spMk id="32" creationId="{E55AEC92-9F95-4253-991C-A8311AEF49A0}"/>
          </ac:spMkLst>
        </pc:spChg>
        <pc:spChg chg="mod">
          <ac:chgData name="Jason" userId="04e349cc-5db0-45d6-b784-2cd4db72241c" providerId="ADAL" clId="{E74BF1D2-79AD-4FCA-AECD-C90C689A67BB}" dt="2020-12-10T01:15:49.214" v="1011" actId="20577"/>
          <ac:spMkLst>
            <pc:docMk/>
            <pc:sldMk cId="56507435" sldId="267"/>
            <ac:spMk id="33" creationId="{F4C50BA8-6C08-40A1-ADC2-438E315B0F84}"/>
          </ac:spMkLst>
        </pc:spChg>
        <pc:spChg chg="mod">
          <ac:chgData name="Jason" userId="04e349cc-5db0-45d6-b784-2cd4db72241c" providerId="ADAL" clId="{E74BF1D2-79AD-4FCA-AECD-C90C689A67BB}" dt="2020-12-12T02:06:49.820" v="1601" actId="20577"/>
          <ac:spMkLst>
            <pc:docMk/>
            <pc:sldMk cId="56507435" sldId="267"/>
            <ac:spMk id="35" creationId="{56294887-435A-49DD-9392-2637D60208D6}"/>
          </ac:spMkLst>
        </pc:spChg>
        <pc:spChg chg="mod">
          <ac:chgData name="Jason" userId="04e349cc-5db0-45d6-b784-2cd4db72241c" providerId="ADAL" clId="{E74BF1D2-79AD-4FCA-AECD-C90C689A67BB}" dt="2020-12-10T01:15:50.736" v="1012" actId="20577"/>
          <ac:spMkLst>
            <pc:docMk/>
            <pc:sldMk cId="56507435" sldId="267"/>
            <ac:spMk id="36" creationId="{16231AFD-4777-4ED6-8651-788B0CC81728}"/>
          </ac:spMkLst>
        </pc:spChg>
        <pc:spChg chg="mod">
          <ac:chgData name="Jason" userId="04e349cc-5db0-45d6-b784-2cd4db72241c" providerId="ADAL" clId="{E74BF1D2-79AD-4FCA-AECD-C90C689A67BB}" dt="2020-12-14T01:06:45.386" v="1618" actId="20577"/>
          <ac:spMkLst>
            <pc:docMk/>
            <pc:sldMk cId="56507435" sldId="267"/>
            <ac:spMk id="38" creationId="{69D1AB21-1349-4EA5-B6EE-7936448BD8A2}"/>
          </ac:spMkLst>
        </pc:spChg>
        <pc:spChg chg="mod">
          <ac:chgData name="Jason" userId="04e349cc-5db0-45d6-b784-2cd4db72241c" providerId="ADAL" clId="{E74BF1D2-79AD-4FCA-AECD-C90C689A67BB}" dt="2020-12-10T01:15:47.579" v="1010" actId="20577"/>
          <ac:spMkLst>
            <pc:docMk/>
            <pc:sldMk cId="56507435" sldId="267"/>
            <ac:spMk id="39" creationId="{E70FBC89-B5E3-41BA-B6F4-53F9218978B0}"/>
          </ac:spMkLst>
        </pc:spChg>
        <pc:grpChg chg="add del">
          <ac:chgData name="Jason" userId="04e349cc-5db0-45d6-b784-2cd4db72241c" providerId="ADAL" clId="{E74BF1D2-79AD-4FCA-AECD-C90C689A67BB}" dt="2020-12-10T01:15:35.056" v="1007"/>
          <ac:grpSpMkLst>
            <pc:docMk/>
            <pc:sldMk cId="56507435" sldId="267"/>
            <ac:grpSpMk id="7" creationId="{C82147DA-B0FC-4667-B563-86AD0AFF5C11}"/>
          </ac:grpSpMkLst>
        </pc:grpChg>
        <pc:grpChg chg="add del">
          <ac:chgData name="Jason" userId="04e349cc-5db0-45d6-b784-2cd4db72241c" providerId="ADAL" clId="{E74BF1D2-79AD-4FCA-AECD-C90C689A67BB}" dt="2020-12-10T01:15:35.056" v="1007"/>
          <ac:grpSpMkLst>
            <pc:docMk/>
            <pc:sldMk cId="56507435" sldId="267"/>
            <ac:grpSpMk id="10" creationId="{E47EE939-806F-45C3-922C-8ABC1950D798}"/>
          </ac:grpSpMkLst>
        </pc:grpChg>
        <pc:grpChg chg="add del">
          <ac:chgData name="Jason" userId="04e349cc-5db0-45d6-b784-2cd4db72241c" providerId="ADAL" clId="{E74BF1D2-79AD-4FCA-AECD-C90C689A67BB}" dt="2020-12-10T01:15:35.056" v="1007"/>
          <ac:grpSpMkLst>
            <pc:docMk/>
            <pc:sldMk cId="56507435" sldId="267"/>
            <ac:grpSpMk id="13" creationId="{9B9AD59D-A96F-466A-8082-6433E1AD74C1}"/>
          </ac:grpSpMkLst>
        </pc:grpChg>
        <pc:grpChg chg="add del">
          <ac:chgData name="Jason" userId="04e349cc-5db0-45d6-b784-2cd4db72241c" providerId="ADAL" clId="{E74BF1D2-79AD-4FCA-AECD-C90C689A67BB}" dt="2020-12-10T01:15:35.056" v="1007"/>
          <ac:grpSpMkLst>
            <pc:docMk/>
            <pc:sldMk cId="56507435" sldId="267"/>
            <ac:grpSpMk id="16" creationId="{058EBED8-DB62-4ED0-8404-C245659D078C}"/>
          </ac:grpSpMkLst>
        </pc:grpChg>
        <pc:grpChg chg="add del">
          <ac:chgData name="Jason" userId="04e349cc-5db0-45d6-b784-2cd4db72241c" providerId="ADAL" clId="{E74BF1D2-79AD-4FCA-AECD-C90C689A67BB}" dt="2020-12-10T01:15:35.056" v="1007"/>
          <ac:grpSpMkLst>
            <pc:docMk/>
            <pc:sldMk cId="56507435" sldId="267"/>
            <ac:grpSpMk id="21" creationId="{439F01B3-8828-4B1A-B0D6-293A6EF02244}"/>
          </ac:grpSpMkLst>
        </pc:grpChg>
        <pc:grpChg chg="add del">
          <ac:chgData name="Jason" userId="04e349cc-5db0-45d6-b784-2cd4db72241c" providerId="ADAL" clId="{E74BF1D2-79AD-4FCA-AECD-C90C689A67BB}" dt="2020-12-10T01:15:35.056" v="1007"/>
          <ac:grpSpMkLst>
            <pc:docMk/>
            <pc:sldMk cId="56507435" sldId="267"/>
            <ac:grpSpMk id="26" creationId="{00A79BA4-641E-46B8-B769-A2696E4469FC}"/>
          </ac:grpSpMkLst>
        </pc:grpChg>
        <pc:grpChg chg="add mod">
          <ac:chgData name="Jason" userId="04e349cc-5db0-45d6-b784-2cd4db72241c" providerId="ADAL" clId="{E74BF1D2-79AD-4FCA-AECD-C90C689A67BB}" dt="2020-12-10T01:16:58.532" v="1112" actId="1076"/>
          <ac:grpSpMkLst>
            <pc:docMk/>
            <pc:sldMk cId="56507435" sldId="267"/>
            <ac:grpSpMk id="31" creationId="{22FFA7DA-6461-49BA-AC62-638011DF0CFD}"/>
          </ac:grpSpMkLst>
        </pc:grpChg>
        <pc:grpChg chg="add mod">
          <ac:chgData name="Jason" userId="04e349cc-5db0-45d6-b784-2cd4db72241c" providerId="ADAL" clId="{E74BF1D2-79AD-4FCA-AECD-C90C689A67BB}" dt="2020-12-12T00:57:52.614" v="1461" actId="1076"/>
          <ac:grpSpMkLst>
            <pc:docMk/>
            <pc:sldMk cId="56507435" sldId="267"/>
            <ac:grpSpMk id="34" creationId="{357C8314-F3AE-4FB0-A397-825FD4A9D7E5}"/>
          </ac:grpSpMkLst>
        </pc:grpChg>
        <pc:grpChg chg="add mod">
          <ac:chgData name="Jason" userId="04e349cc-5db0-45d6-b784-2cd4db72241c" providerId="ADAL" clId="{E74BF1D2-79AD-4FCA-AECD-C90C689A67BB}" dt="2020-12-10T01:16:58.532" v="1112" actId="1076"/>
          <ac:grpSpMkLst>
            <pc:docMk/>
            <pc:sldMk cId="56507435" sldId="267"/>
            <ac:grpSpMk id="37" creationId="{41EFE411-503A-4DEE-A22A-EC53AB2C9B97}"/>
          </ac:grpSpMkLst>
        </pc:grpChg>
        <pc:grpChg chg="add mod">
          <ac:chgData name="Jason" userId="04e349cc-5db0-45d6-b784-2cd4db72241c" providerId="ADAL" clId="{E74BF1D2-79AD-4FCA-AECD-C90C689A67BB}" dt="2020-12-10T01:16:58.532" v="1112" actId="1076"/>
          <ac:grpSpMkLst>
            <pc:docMk/>
            <pc:sldMk cId="56507435" sldId="267"/>
            <ac:grpSpMk id="40" creationId="{389BEF10-8158-4F3C-92B1-B4AB2E43B4D2}"/>
          </ac:grpSpMkLst>
        </pc:grpChg>
        <pc:grpChg chg="add mod">
          <ac:chgData name="Jason" userId="04e349cc-5db0-45d6-b784-2cd4db72241c" providerId="ADAL" clId="{E74BF1D2-79AD-4FCA-AECD-C90C689A67BB}" dt="2020-12-10T01:16:58.532" v="1112" actId="1076"/>
          <ac:grpSpMkLst>
            <pc:docMk/>
            <pc:sldMk cId="56507435" sldId="267"/>
            <ac:grpSpMk id="45" creationId="{42066EBB-C417-4FA1-89E9-0637E6BFFB07}"/>
          </ac:grpSpMkLst>
        </pc:grpChg>
        <pc:grpChg chg="add mod">
          <ac:chgData name="Jason" userId="04e349cc-5db0-45d6-b784-2cd4db72241c" providerId="ADAL" clId="{E74BF1D2-79AD-4FCA-AECD-C90C689A67BB}" dt="2020-12-10T01:16:58.532" v="1112" actId="1076"/>
          <ac:grpSpMkLst>
            <pc:docMk/>
            <pc:sldMk cId="56507435" sldId="267"/>
            <ac:grpSpMk id="50" creationId="{EE9755D0-86C5-476D-B390-ACC2FA3DD36A}"/>
          </ac:grpSpMkLst>
        </pc:grpChg>
      </pc:sldChg>
      <pc:sldChg chg="modSp add">
        <pc:chgData name="Jason" userId="04e349cc-5db0-45d6-b784-2cd4db72241c" providerId="ADAL" clId="{E74BF1D2-79AD-4FCA-AECD-C90C689A67BB}" dt="2020-12-08T00:42:49.246" v="757"/>
        <pc:sldMkLst>
          <pc:docMk/>
          <pc:sldMk cId="4164027871" sldId="268"/>
        </pc:sldMkLst>
        <pc:spChg chg="mod">
          <ac:chgData name="Jason" userId="04e349cc-5db0-45d6-b784-2cd4db72241c" providerId="ADAL" clId="{E74BF1D2-79AD-4FCA-AECD-C90C689A67BB}" dt="2020-12-08T00:42:44.047" v="756" actId="20577"/>
          <ac:spMkLst>
            <pc:docMk/>
            <pc:sldMk cId="4164027871" sldId="268"/>
            <ac:spMk id="2" creationId="{EF3D931F-8E04-4868-A6DC-8E0F6A1872A5}"/>
          </ac:spMkLst>
        </pc:spChg>
        <pc:spChg chg="mod">
          <ac:chgData name="Jason" userId="04e349cc-5db0-45d6-b784-2cd4db72241c" providerId="ADAL" clId="{E74BF1D2-79AD-4FCA-AECD-C90C689A67BB}" dt="2020-12-08T00:42:49.246" v="757"/>
          <ac:spMkLst>
            <pc:docMk/>
            <pc:sldMk cId="4164027871" sldId="268"/>
            <ac:spMk id="3" creationId="{4359A225-5B2B-43DF-AABA-F151D10EFCF2}"/>
          </ac:spMkLst>
        </pc:spChg>
      </pc:sldChg>
      <pc:sldChg chg="modSp add">
        <pc:chgData name="Jason" userId="04e349cc-5db0-45d6-b784-2cd4db72241c" providerId="ADAL" clId="{E74BF1D2-79AD-4FCA-AECD-C90C689A67BB}" dt="2020-12-08T00:43:13.694" v="781"/>
        <pc:sldMkLst>
          <pc:docMk/>
          <pc:sldMk cId="1230504495" sldId="269"/>
        </pc:sldMkLst>
        <pc:spChg chg="mod">
          <ac:chgData name="Jason" userId="04e349cc-5db0-45d6-b784-2cd4db72241c" providerId="ADAL" clId="{E74BF1D2-79AD-4FCA-AECD-C90C689A67BB}" dt="2020-12-08T00:43:10.046" v="780" actId="20577"/>
          <ac:spMkLst>
            <pc:docMk/>
            <pc:sldMk cId="1230504495" sldId="269"/>
            <ac:spMk id="2" creationId="{E18FE943-A7B9-4C63-B3AD-8A17BE40A9EB}"/>
          </ac:spMkLst>
        </pc:spChg>
        <pc:spChg chg="mod">
          <ac:chgData name="Jason" userId="04e349cc-5db0-45d6-b784-2cd4db72241c" providerId="ADAL" clId="{E74BF1D2-79AD-4FCA-AECD-C90C689A67BB}" dt="2020-12-08T00:43:13.694" v="781"/>
          <ac:spMkLst>
            <pc:docMk/>
            <pc:sldMk cId="1230504495" sldId="269"/>
            <ac:spMk id="3" creationId="{E2BE4941-B92B-46AE-B2A0-8AC27EFE53DE}"/>
          </ac:spMkLst>
        </pc:spChg>
      </pc:sldChg>
      <pc:sldChg chg="addSp delSp modSp add ord">
        <pc:chgData name="Jason" userId="04e349cc-5db0-45d6-b784-2cd4db72241c" providerId="ADAL" clId="{E74BF1D2-79AD-4FCA-AECD-C90C689A67BB}" dt="2020-12-14T01:05:29.147" v="1606" actId="1076"/>
        <pc:sldMkLst>
          <pc:docMk/>
          <pc:sldMk cId="3089270489" sldId="270"/>
        </pc:sldMkLst>
        <pc:spChg chg="mod">
          <ac:chgData name="Jason" userId="04e349cc-5db0-45d6-b784-2cd4db72241c" providerId="ADAL" clId="{E74BF1D2-79AD-4FCA-AECD-C90C689A67BB}" dt="2020-12-08T00:46:53.018" v="821" actId="20577"/>
          <ac:spMkLst>
            <pc:docMk/>
            <pc:sldMk cId="3089270489" sldId="270"/>
            <ac:spMk id="2" creationId="{619751D6-CE5E-4591-9500-DA78FFE6D0C1}"/>
          </ac:spMkLst>
        </pc:spChg>
        <pc:spChg chg="add del mod">
          <ac:chgData name="Jason" userId="04e349cc-5db0-45d6-b784-2cd4db72241c" providerId="ADAL" clId="{E74BF1D2-79AD-4FCA-AECD-C90C689A67BB}" dt="2020-12-08T00:48:57.499" v="843" actId="478"/>
          <ac:spMkLst>
            <pc:docMk/>
            <pc:sldMk cId="3089270489" sldId="270"/>
            <ac:spMk id="3" creationId="{0B16601D-9EE4-4F7A-90F1-8428656AACF9}"/>
          </ac:spMkLst>
        </pc:spChg>
        <pc:spChg chg="add del mod">
          <ac:chgData name="Jason" userId="04e349cc-5db0-45d6-b784-2cd4db72241c" providerId="ADAL" clId="{E74BF1D2-79AD-4FCA-AECD-C90C689A67BB}" dt="2020-12-08T00:48:56.703" v="842" actId="478"/>
          <ac:spMkLst>
            <pc:docMk/>
            <pc:sldMk cId="3089270489" sldId="270"/>
            <ac:spMk id="8" creationId="{86E26630-7AF4-4CE3-B53F-579EEFBBD1DD}"/>
          </ac:spMkLst>
        </pc:spChg>
        <pc:spChg chg="add mod">
          <ac:chgData name="Jason" userId="04e349cc-5db0-45d6-b784-2cd4db72241c" providerId="ADAL" clId="{E74BF1D2-79AD-4FCA-AECD-C90C689A67BB}" dt="2020-12-08T00:49:01.540" v="844" actId="1076"/>
          <ac:spMkLst>
            <pc:docMk/>
            <pc:sldMk cId="3089270489" sldId="270"/>
            <ac:spMk id="9" creationId="{38DDE8BB-C3EB-4BAF-87B3-B8A5E664F289}"/>
          </ac:spMkLst>
        </pc:spChg>
        <pc:spChg chg="add del mod">
          <ac:chgData name="Jason" userId="04e349cc-5db0-45d6-b784-2cd4db72241c" providerId="ADAL" clId="{E74BF1D2-79AD-4FCA-AECD-C90C689A67BB}" dt="2020-12-08T00:48:22.249" v="839" actId="478"/>
          <ac:spMkLst>
            <pc:docMk/>
            <pc:sldMk cId="3089270489" sldId="270"/>
            <ac:spMk id="10" creationId="{E29C9D5F-5A57-4792-BFC3-8F8D471F66FA}"/>
          </ac:spMkLst>
        </pc:spChg>
        <pc:spChg chg="add del mod">
          <ac:chgData name="Jason" userId="04e349cc-5db0-45d6-b784-2cd4db72241c" providerId="ADAL" clId="{E74BF1D2-79AD-4FCA-AECD-C90C689A67BB}" dt="2020-12-08T00:49:04.392" v="847" actId="478"/>
          <ac:spMkLst>
            <pc:docMk/>
            <pc:sldMk cId="3089270489" sldId="270"/>
            <ac:spMk id="11" creationId="{125982F4-ACED-42D1-9994-7F24D705AF14}"/>
          </ac:spMkLst>
        </pc:spChg>
        <pc:spChg chg="add mod">
          <ac:chgData name="Jason" userId="04e349cc-5db0-45d6-b784-2cd4db72241c" providerId="ADAL" clId="{E74BF1D2-79AD-4FCA-AECD-C90C689A67BB}" dt="2020-12-08T00:49:09.012" v="849" actId="1076"/>
          <ac:spMkLst>
            <pc:docMk/>
            <pc:sldMk cId="3089270489" sldId="270"/>
            <ac:spMk id="12" creationId="{FBEE600C-7586-4A39-B74D-C69EFD0BD9B8}"/>
          </ac:spMkLst>
        </pc:spChg>
        <pc:spChg chg="add mod">
          <ac:chgData name="Jason" userId="04e349cc-5db0-45d6-b784-2cd4db72241c" providerId="ADAL" clId="{E74BF1D2-79AD-4FCA-AECD-C90C689A67BB}" dt="2020-12-08T00:49:11.445" v="851" actId="1076"/>
          <ac:spMkLst>
            <pc:docMk/>
            <pc:sldMk cId="3089270489" sldId="270"/>
            <ac:spMk id="13" creationId="{C603AE33-6F97-4C05-8E16-537289ACF78B}"/>
          </ac:spMkLst>
        </pc:spChg>
        <pc:picChg chg="mod">
          <ac:chgData name="Jason" userId="04e349cc-5db0-45d6-b784-2cd4db72241c" providerId="ADAL" clId="{E74BF1D2-79AD-4FCA-AECD-C90C689A67BB}" dt="2020-12-14T01:05:29.147" v="1606" actId="1076"/>
          <ac:picMkLst>
            <pc:docMk/>
            <pc:sldMk cId="3089270489" sldId="270"/>
            <ac:picMk id="7" creationId="{36CCAA33-4D65-41E3-BE77-2B1EE3F44108}"/>
          </ac:picMkLst>
        </pc:picChg>
      </pc:sldChg>
      <pc:sldChg chg="addSp delSp modSp add">
        <pc:chgData name="Jason" userId="04e349cc-5db0-45d6-b784-2cd4db72241c" providerId="ADAL" clId="{E74BF1D2-79AD-4FCA-AECD-C90C689A67BB}" dt="2020-12-14T01:06:32.423" v="1610" actId="478"/>
        <pc:sldMkLst>
          <pc:docMk/>
          <pc:sldMk cId="0" sldId="284"/>
        </pc:sldMkLst>
        <pc:spChg chg="add del mod">
          <ac:chgData name="Jason" userId="04e349cc-5db0-45d6-b784-2cd4db72241c" providerId="ADAL" clId="{E74BF1D2-79AD-4FCA-AECD-C90C689A67BB}" dt="2020-12-14T01:06:32.423" v="1610" actId="478"/>
          <ac:spMkLst>
            <pc:docMk/>
            <pc:sldMk cId="0" sldId="284"/>
            <ac:spMk id="799" creationId="{00000000-0000-0000-0000-000000000000}"/>
          </ac:spMkLst>
        </pc:spChg>
      </pc:sldChg>
      <pc:sldChg chg="add del">
        <pc:chgData name="Jason" userId="04e349cc-5db0-45d6-b784-2cd4db72241c" providerId="ADAL" clId="{E74BF1D2-79AD-4FCA-AECD-C90C689A67BB}" dt="2020-12-14T01:08:39.805" v="1783" actId="2696"/>
        <pc:sldMkLst>
          <pc:docMk/>
          <pc:sldMk cId="213715750" sldId="309"/>
        </pc:sldMkLst>
      </pc:sldChg>
      <pc:sldChg chg="addSp modSp">
        <pc:chgData name="Jason" userId="04e349cc-5db0-45d6-b784-2cd4db72241c" providerId="ADAL" clId="{E74BF1D2-79AD-4FCA-AECD-C90C689A67BB}" dt="2020-12-14T01:25:24.536" v="2076" actId="20577"/>
        <pc:sldMkLst>
          <pc:docMk/>
          <pc:sldMk cId="2648872182" sldId="309"/>
        </pc:sldMkLst>
        <pc:spChg chg="add">
          <ac:chgData name="Jason" userId="04e349cc-5db0-45d6-b784-2cd4db72241c" providerId="ADAL" clId="{E74BF1D2-79AD-4FCA-AECD-C90C689A67BB}" dt="2020-12-14T01:25:06.863" v="2066"/>
          <ac:spMkLst>
            <pc:docMk/>
            <pc:sldMk cId="2648872182" sldId="309"/>
            <ac:spMk id="10" creationId="{C2856A1D-4F8F-4364-8C34-D07338F49851}"/>
          </ac:spMkLst>
        </pc:spChg>
        <pc:spChg chg="add">
          <ac:chgData name="Jason" userId="04e349cc-5db0-45d6-b784-2cd4db72241c" providerId="ADAL" clId="{E74BF1D2-79AD-4FCA-AECD-C90C689A67BB}" dt="2020-12-14T01:25:06.863" v="2066"/>
          <ac:spMkLst>
            <pc:docMk/>
            <pc:sldMk cId="2648872182" sldId="309"/>
            <ac:spMk id="11" creationId="{0AFB026E-C3A2-4AE5-B450-901DCCF8DE25}"/>
          </ac:spMkLst>
        </pc:spChg>
        <pc:spChg chg="add mod">
          <ac:chgData name="Jason" userId="04e349cc-5db0-45d6-b784-2cd4db72241c" providerId="ADAL" clId="{E74BF1D2-79AD-4FCA-AECD-C90C689A67BB}" dt="2020-12-14T01:25:24.536" v="2076" actId="20577"/>
          <ac:spMkLst>
            <pc:docMk/>
            <pc:sldMk cId="2648872182" sldId="309"/>
            <ac:spMk id="12" creationId="{5D08AD68-88BA-463A-8A26-FE425C4DBED6}"/>
          </ac:spMkLst>
        </pc:spChg>
      </pc:sldChg>
      <pc:sldMasterChg chg="addSp delSp modSp delSldLayout modSldLayout">
        <pc:chgData name="Jason" userId="04e349cc-5db0-45d6-b784-2cd4db72241c" providerId="ADAL" clId="{E74BF1D2-79AD-4FCA-AECD-C90C689A67BB}" dt="2020-12-08T00:27:30.078" v="214" actId="2696"/>
        <pc:sldMasterMkLst>
          <pc:docMk/>
          <pc:sldMasterMk cId="1529271460" sldId="2147483673"/>
        </pc:sldMasterMkLst>
        <pc:spChg chg="mod">
          <ac:chgData name="Jason" userId="04e349cc-5db0-45d6-b784-2cd4db72241c" providerId="ADAL" clId="{E74BF1D2-79AD-4FCA-AECD-C90C689A67BB}" dt="2020-12-08T00:27:12.302" v="213" actId="120"/>
          <ac:spMkLst>
            <pc:docMk/>
            <pc:sldMasterMk cId="1529271460" sldId="2147483673"/>
            <ac:spMk id="7" creationId="{00000000-0000-0000-0000-000000000000}"/>
          </ac:spMkLst>
        </pc:spChg>
        <pc:spChg chg="mod">
          <ac:chgData name="Jason" userId="04e349cc-5db0-45d6-b784-2cd4db72241c" providerId="ADAL" clId="{E74BF1D2-79AD-4FCA-AECD-C90C689A67BB}" dt="2020-12-08T00:01:26.059" v="20" actId="20577"/>
          <ac:spMkLst>
            <pc:docMk/>
            <pc:sldMasterMk cId="1529271460" sldId="2147483673"/>
            <ac:spMk id="9" creationId="{00000000-0000-0000-0000-000000000000}"/>
          </ac:spMkLst>
        </pc:spChg>
        <pc:spChg chg="mod">
          <ac:chgData name="Jason" userId="04e349cc-5db0-45d6-b784-2cd4db72241c" providerId="ADAL" clId="{E74BF1D2-79AD-4FCA-AECD-C90C689A67BB}" dt="2020-12-08T00:25:07.714" v="180" actId="14100"/>
          <ac:spMkLst>
            <pc:docMk/>
            <pc:sldMasterMk cId="1529271460" sldId="2147483673"/>
            <ac:spMk id="11" creationId="{00000000-0000-0000-0000-000000000000}"/>
          </ac:spMkLst>
        </pc:spChg>
        <pc:spChg chg="add del">
          <ac:chgData name="Jason" userId="04e349cc-5db0-45d6-b784-2cd4db72241c" providerId="ADAL" clId="{E74BF1D2-79AD-4FCA-AECD-C90C689A67BB}" dt="2020-12-08T00:26:55.879" v="199"/>
          <ac:spMkLst>
            <pc:docMk/>
            <pc:sldMasterMk cId="1529271460" sldId="2147483673"/>
            <ac:spMk id="15" creationId="{28FC3B5E-34DE-407C-8B9F-8B7B8803D3C3}"/>
          </ac:spMkLst>
        </pc:spChg>
        <pc:sldLayoutChg chg="addSp modSp">
          <pc:chgData name="Jason" userId="04e349cc-5db0-45d6-b784-2cd4db72241c" providerId="ADAL" clId="{E74BF1D2-79AD-4FCA-AECD-C90C689A67BB}" dt="2020-12-08T00:06:15.068" v="71"/>
          <pc:sldLayoutMkLst>
            <pc:docMk/>
            <pc:sldMasterMk cId="1529271460" sldId="2147483673"/>
            <pc:sldLayoutMk cId="3214937487" sldId="2147483674"/>
          </pc:sldLayoutMkLst>
          <pc:spChg chg="add mod">
            <ac:chgData name="Jason" userId="04e349cc-5db0-45d6-b784-2cd4db72241c" providerId="ADAL" clId="{E74BF1D2-79AD-4FCA-AECD-C90C689A67BB}" dt="2020-12-08T00:06:15.068" v="71"/>
            <ac:spMkLst>
              <pc:docMk/>
              <pc:sldMasterMk cId="1529271460" sldId="2147483673"/>
              <pc:sldLayoutMk cId="3214937487" sldId="2147483674"/>
              <ac:spMk id="2" creationId="{8E92CC37-F10B-4D01-8AA9-40A481984DD8}"/>
            </ac:spMkLst>
          </pc:spChg>
          <pc:spChg chg="add mod">
            <ac:chgData name="Jason" userId="04e349cc-5db0-45d6-b784-2cd4db72241c" providerId="ADAL" clId="{E74BF1D2-79AD-4FCA-AECD-C90C689A67BB}" dt="2020-12-08T00:06:15.068" v="71"/>
            <ac:spMkLst>
              <pc:docMk/>
              <pc:sldMasterMk cId="1529271460" sldId="2147483673"/>
              <pc:sldLayoutMk cId="3214937487" sldId="2147483674"/>
              <ac:spMk id="3" creationId="{E36ED217-D22F-45F2-B6B6-ED013EF7504B}"/>
            </ac:spMkLst>
          </pc:spChg>
          <pc:spChg chg="add mod">
            <ac:chgData name="Jason" userId="04e349cc-5db0-45d6-b784-2cd4db72241c" providerId="ADAL" clId="{E74BF1D2-79AD-4FCA-AECD-C90C689A67BB}" dt="2020-12-08T00:06:15.068" v="71"/>
            <ac:spMkLst>
              <pc:docMk/>
              <pc:sldMasterMk cId="1529271460" sldId="2147483673"/>
              <pc:sldLayoutMk cId="3214937487" sldId="2147483674"/>
              <ac:spMk id="4" creationId="{EDA69F7D-80E8-4A52-AABE-1302CC303419}"/>
            </ac:spMkLst>
          </pc:spChg>
        </pc:sldLayoutChg>
        <pc:sldLayoutChg chg="addSp modSp">
          <pc:chgData name="Jason" userId="04e349cc-5db0-45d6-b784-2cd4db72241c" providerId="ADAL" clId="{E74BF1D2-79AD-4FCA-AECD-C90C689A67BB}" dt="2020-12-08T00:25:52.797" v="191" actId="14100"/>
          <pc:sldLayoutMkLst>
            <pc:docMk/>
            <pc:sldMasterMk cId="1529271460" sldId="2147483673"/>
            <pc:sldLayoutMk cId="2971129691" sldId="2147483675"/>
          </pc:sldLayoutMkLst>
          <pc:spChg chg="add mod">
            <ac:chgData name="Jason" userId="04e349cc-5db0-45d6-b784-2cd4db72241c" providerId="ADAL" clId="{E74BF1D2-79AD-4FCA-AECD-C90C689A67BB}" dt="2020-12-08T00:06:16.514" v="72"/>
            <ac:spMkLst>
              <pc:docMk/>
              <pc:sldMasterMk cId="1529271460" sldId="2147483673"/>
              <pc:sldLayoutMk cId="2971129691" sldId="2147483675"/>
              <ac:spMk id="2" creationId="{3D17D8F3-A842-4060-8B93-6C86A13BBA42}"/>
            </ac:spMkLst>
          </pc:spChg>
          <pc:spChg chg="add mod">
            <ac:chgData name="Jason" userId="04e349cc-5db0-45d6-b784-2cd4db72241c" providerId="ADAL" clId="{E74BF1D2-79AD-4FCA-AECD-C90C689A67BB}" dt="2020-12-08T00:06:16.514" v="72"/>
            <ac:spMkLst>
              <pc:docMk/>
              <pc:sldMasterMk cId="1529271460" sldId="2147483673"/>
              <pc:sldLayoutMk cId="2971129691" sldId="2147483675"/>
              <ac:spMk id="3" creationId="{3F517874-F5CB-4B7D-88F2-B26A0609F5DE}"/>
            </ac:spMkLst>
          </pc:spChg>
          <pc:spChg chg="add mod">
            <ac:chgData name="Jason" userId="04e349cc-5db0-45d6-b784-2cd4db72241c" providerId="ADAL" clId="{E74BF1D2-79AD-4FCA-AECD-C90C689A67BB}" dt="2020-12-08T00:06:16.514" v="72"/>
            <ac:spMkLst>
              <pc:docMk/>
              <pc:sldMasterMk cId="1529271460" sldId="2147483673"/>
              <pc:sldLayoutMk cId="2971129691" sldId="2147483675"/>
              <ac:spMk id="4" creationId="{3518CB11-3C28-41F4-9A02-785AB808D03E}"/>
            </ac:spMkLst>
          </pc:spChg>
          <pc:spChg chg="mod">
            <ac:chgData name="Jason" userId="04e349cc-5db0-45d6-b784-2cd4db72241c" providerId="ADAL" clId="{E74BF1D2-79AD-4FCA-AECD-C90C689A67BB}" dt="2020-12-08T00:25:52.797" v="191" actId="14100"/>
            <ac:spMkLst>
              <pc:docMk/>
              <pc:sldMasterMk cId="1529271460" sldId="2147483673"/>
              <pc:sldLayoutMk cId="2971129691" sldId="2147483675"/>
              <ac:spMk id="12" creationId="{00000000-0000-0000-0000-000000000000}"/>
            </ac:spMkLst>
          </pc:spChg>
          <pc:spChg chg="mod">
            <ac:chgData name="Jason" userId="04e349cc-5db0-45d6-b784-2cd4db72241c" providerId="ADAL" clId="{E74BF1D2-79AD-4FCA-AECD-C90C689A67BB}" dt="2020-12-08T00:07:48.264" v="115" actId="2711"/>
            <ac:spMkLst>
              <pc:docMk/>
              <pc:sldMasterMk cId="1529271460" sldId="2147483673"/>
              <pc:sldLayoutMk cId="2971129691" sldId="2147483675"/>
              <ac:spMk id="13" creationId="{00000000-0000-0000-0000-000000000000}"/>
            </ac:spMkLst>
          </pc:spChg>
        </pc:sldLayoutChg>
        <pc:sldLayoutChg chg="addSp modSp">
          <pc:chgData name="Jason" userId="04e349cc-5db0-45d6-b784-2cd4db72241c" providerId="ADAL" clId="{E74BF1D2-79AD-4FCA-AECD-C90C689A67BB}" dt="2020-12-08T00:06:17.943" v="73"/>
          <pc:sldLayoutMkLst>
            <pc:docMk/>
            <pc:sldMasterMk cId="1529271460" sldId="2147483673"/>
            <pc:sldLayoutMk cId="3604264613" sldId="2147483676"/>
          </pc:sldLayoutMkLst>
          <pc:spChg chg="add mod">
            <ac:chgData name="Jason" userId="04e349cc-5db0-45d6-b784-2cd4db72241c" providerId="ADAL" clId="{E74BF1D2-79AD-4FCA-AECD-C90C689A67BB}" dt="2020-12-08T00:06:17.943" v="73"/>
            <ac:spMkLst>
              <pc:docMk/>
              <pc:sldMasterMk cId="1529271460" sldId="2147483673"/>
              <pc:sldLayoutMk cId="3604264613" sldId="2147483676"/>
              <ac:spMk id="2" creationId="{C38FA524-98E8-42C4-92EC-ED0B40995CA4}"/>
            </ac:spMkLst>
          </pc:spChg>
          <pc:spChg chg="add mod">
            <ac:chgData name="Jason" userId="04e349cc-5db0-45d6-b784-2cd4db72241c" providerId="ADAL" clId="{E74BF1D2-79AD-4FCA-AECD-C90C689A67BB}" dt="2020-12-08T00:06:17.943" v="73"/>
            <ac:spMkLst>
              <pc:docMk/>
              <pc:sldMasterMk cId="1529271460" sldId="2147483673"/>
              <pc:sldLayoutMk cId="3604264613" sldId="2147483676"/>
              <ac:spMk id="3" creationId="{81B50F0B-C6D7-4F84-B15C-C75603E56F72}"/>
            </ac:spMkLst>
          </pc:spChg>
          <pc:spChg chg="add mod">
            <ac:chgData name="Jason" userId="04e349cc-5db0-45d6-b784-2cd4db72241c" providerId="ADAL" clId="{E74BF1D2-79AD-4FCA-AECD-C90C689A67BB}" dt="2020-12-08T00:06:17.943" v="73"/>
            <ac:spMkLst>
              <pc:docMk/>
              <pc:sldMasterMk cId="1529271460" sldId="2147483673"/>
              <pc:sldLayoutMk cId="3604264613" sldId="2147483676"/>
              <ac:spMk id="4" creationId="{72D230E9-E5DF-43B8-A4A8-BA375B043897}"/>
            </ac:spMkLst>
          </pc:spChg>
        </pc:sldLayoutChg>
        <pc:sldLayoutChg chg="addSp modSp">
          <pc:chgData name="Jason" userId="04e349cc-5db0-45d6-b784-2cd4db72241c" providerId="ADAL" clId="{E74BF1D2-79AD-4FCA-AECD-C90C689A67BB}" dt="2020-12-08T00:08:34.132" v="120" actId="20577"/>
          <pc:sldLayoutMkLst>
            <pc:docMk/>
            <pc:sldMasterMk cId="1529271460" sldId="2147483673"/>
            <pc:sldLayoutMk cId="2245521641" sldId="2147483677"/>
          </pc:sldLayoutMkLst>
          <pc:spChg chg="add mod">
            <ac:chgData name="Jason" userId="04e349cc-5db0-45d6-b784-2cd4db72241c" providerId="ADAL" clId="{E74BF1D2-79AD-4FCA-AECD-C90C689A67BB}" dt="2020-12-08T00:06:20.038" v="74"/>
            <ac:spMkLst>
              <pc:docMk/>
              <pc:sldMasterMk cId="1529271460" sldId="2147483673"/>
              <pc:sldLayoutMk cId="2245521641" sldId="2147483677"/>
              <ac:spMk id="2" creationId="{0BE84BC5-78E3-440E-9272-EC30AA096072}"/>
            </ac:spMkLst>
          </pc:spChg>
          <pc:spChg chg="add mod">
            <ac:chgData name="Jason" userId="04e349cc-5db0-45d6-b784-2cd4db72241c" providerId="ADAL" clId="{E74BF1D2-79AD-4FCA-AECD-C90C689A67BB}" dt="2020-12-08T00:06:20.038" v="74"/>
            <ac:spMkLst>
              <pc:docMk/>
              <pc:sldMasterMk cId="1529271460" sldId="2147483673"/>
              <pc:sldLayoutMk cId="2245521641" sldId="2147483677"/>
              <ac:spMk id="3" creationId="{44B8D09F-B9D1-467E-B1A9-495E7B4FA3CE}"/>
            </ac:spMkLst>
          </pc:spChg>
          <pc:spChg chg="add mod">
            <ac:chgData name="Jason" userId="04e349cc-5db0-45d6-b784-2cd4db72241c" providerId="ADAL" clId="{E74BF1D2-79AD-4FCA-AECD-C90C689A67BB}" dt="2020-12-08T00:06:20.038" v="74"/>
            <ac:spMkLst>
              <pc:docMk/>
              <pc:sldMasterMk cId="1529271460" sldId="2147483673"/>
              <pc:sldLayoutMk cId="2245521641" sldId="2147483677"/>
              <ac:spMk id="4" creationId="{1051CEEB-B88E-4A2D-B97E-45E89ACC6254}"/>
            </ac:spMkLst>
          </pc:spChg>
          <pc:spChg chg="mod">
            <ac:chgData name="Jason" userId="04e349cc-5db0-45d6-b784-2cd4db72241c" providerId="ADAL" clId="{E74BF1D2-79AD-4FCA-AECD-C90C689A67BB}" dt="2020-12-08T00:08:34.132" v="120" actId="20577"/>
            <ac:spMkLst>
              <pc:docMk/>
              <pc:sldMasterMk cId="1529271460" sldId="2147483673"/>
              <pc:sldLayoutMk cId="2245521641" sldId="2147483677"/>
              <ac:spMk id="17" creationId="{00000000-0000-0000-0000-000000000000}"/>
            </ac:spMkLst>
          </pc:spChg>
        </pc:sldLayoutChg>
        <pc:sldLayoutChg chg="addSp modSp">
          <pc:chgData name="Jason" userId="04e349cc-5db0-45d6-b784-2cd4db72241c" providerId="ADAL" clId="{E74BF1D2-79AD-4FCA-AECD-C90C689A67BB}" dt="2020-12-08T00:06:22.026" v="75"/>
          <pc:sldLayoutMkLst>
            <pc:docMk/>
            <pc:sldMasterMk cId="1529271460" sldId="2147483673"/>
            <pc:sldLayoutMk cId="1116773718" sldId="2147483678"/>
          </pc:sldLayoutMkLst>
          <pc:spChg chg="add mod">
            <ac:chgData name="Jason" userId="04e349cc-5db0-45d6-b784-2cd4db72241c" providerId="ADAL" clId="{E74BF1D2-79AD-4FCA-AECD-C90C689A67BB}" dt="2020-12-08T00:06:22.026" v="75"/>
            <ac:spMkLst>
              <pc:docMk/>
              <pc:sldMasterMk cId="1529271460" sldId="2147483673"/>
              <pc:sldLayoutMk cId="1116773718" sldId="2147483678"/>
              <ac:spMk id="2" creationId="{0801A6AD-E89B-488B-B758-978E8EF5C64B}"/>
            </ac:spMkLst>
          </pc:spChg>
          <pc:spChg chg="add mod">
            <ac:chgData name="Jason" userId="04e349cc-5db0-45d6-b784-2cd4db72241c" providerId="ADAL" clId="{E74BF1D2-79AD-4FCA-AECD-C90C689A67BB}" dt="2020-12-08T00:06:22.026" v="75"/>
            <ac:spMkLst>
              <pc:docMk/>
              <pc:sldMasterMk cId="1529271460" sldId="2147483673"/>
              <pc:sldLayoutMk cId="1116773718" sldId="2147483678"/>
              <ac:spMk id="3" creationId="{AD5B3380-7FC4-431F-A53F-99505B9C0206}"/>
            </ac:spMkLst>
          </pc:spChg>
          <pc:spChg chg="add mod">
            <ac:chgData name="Jason" userId="04e349cc-5db0-45d6-b784-2cd4db72241c" providerId="ADAL" clId="{E74BF1D2-79AD-4FCA-AECD-C90C689A67BB}" dt="2020-12-08T00:06:22.026" v="75"/>
            <ac:spMkLst>
              <pc:docMk/>
              <pc:sldMasterMk cId="1529271460" sldId="2147483673"/>
              <pc:sldLayoutMk cId="1116773718" sldId="2147483678"/>
              <ac:spMk id="4" creationId="{88FDF7C9-B9CF-4BC5-B02D-79516FDA341F}"/>
            </ac:spMkLst>
          </pc:spChg>
        </pc:sldLayoutChg>
        <pc:sldLayoutChg chg="addSp modSp">
          <pc:chgData name="Jason" userId="04e349cc-5db0-45d6-b784-2cd4db72241c" providerId="ADAL" clId="{E74BF1D2-79AD-4FCA-AECD-C90C689A67BB}" dt="2020-12-08T00:06:24.058" v="76"/>
          <pc:sldLayoutMkLst>
            <pc:docMk/>
            <pc:sldMasterMk cId="1529271460" sldId="2147483673"/>
            <pc:sldLayoutMk cId="3238658154" sldId="2147483679"/>
          </pc:sldLayoutMkLst>
          <pc:spChg chg="add mod">
            <ac:chgData name="Jason" userId="04e349cc-5db0-45d6-b784-2cd4db72241c" providerId="ADAL" clId="{E74BF1D2-79AD-4FCA-AECD-C90C689A67BB}" dt="2020-12-08T00:06:24.058" v="76"/>
            <ac:spMkLst>
              <pc:docMk/>
              <pc:sldMasterMk cId="1529271460" sldId="2147483673"/>
              <pc:sldLayoutMk cId="3238658154" sldId="2147483679"/>
              <ac:spMk id="2" creationId="{610F2478-5F08-4640-9D21-848C03A9F3FF}"/>
            </ac:spMkLst>
          </pc:spChg>
          <pc:spChg chg="add mod">
            <ac:chgData name="Jason" userId="04e349cc-5db0-45d6-b784-2cd4db72241c" providerId="ADAL" clId="{E74BF1D2-79AD-4FCA-AECD-C90C689A67BB}" dt="2020-12-08T00:06:24.058" v="76"/>
            <ac:spMkLst>
              <pc:docMk/>
              <pc:sldMasterMk cId="1529271460" sldId="2147483673"/>
              <pc:sldLayoutMk cId="3238658154" sldId="2147483679"/>
              <ac:spMk id="3" creationId="{7AC087AB-61FC-4969-8477-F7F4BAD46E22}"/>
            </ac:spMkLst>
          </pc:spChg>
          <pc:spChg chg="add mod">
            <ac:chgData name="Jason" userId="04e349cc-5db0-45d6-b784-2cd4db72241c" providerId="ADAL" clId="{E74BF1D2-79AD-4FCA-AECD-C90C689A67BB}" dt="2020-12-08T00:06:24.058" v="76"/>
            <ac:spMkLst>
              <pc:docMk/>
              <pc:sldMasterMk cId="1529271460" sldId="2147483673"/>
              <pc:sldLayoutMk cId="3238658154" sldId="2147483679"/>
              <ac:spMk id="4" creationId="{CDE09342-5F38-4C2C-B5B4-F517810D8001}"/>
            </ac:spMkLst>
          </pc:spChg>
        </pc:sldLayoutChg>
        <pc:sldLayoutChg chg="addSp modSp">
          <pc:chgData name="Jason" userId="04e349cc-5db0-45d6-b784-2cd4db72241c" providerId="ADAL" clId="{E74BF1D2-79AD-4FCA-AECD-C90C689A67BB}" dt="2020-12-08T00:06:25.671" v="77"/>
          <pc:sldLayoutMkLst>
            <pc:docMk/>
            <pc:sldMasterMk cId="1529271460" sldId="2147483673"/>
            <pc:sldLayoutMk cId="798416550" sldId="2147483680"/>
          </pc:sldLayoutMkLst>
          <pc:spChg chg="add mod">
            <ac:chgData name="Jason" userId="04e349cc-5db0-45d6-b784-2cd4db72241c" providerId="ADAL" clId="{E74BF1D2-79AD-4FCA-AECD-C90C689A67BB}" dt="2020-12-08T00:06:25.671" v="77"/>
            <ac:spMkLst>
              <pc:docMk/>
              <pc:sldMasterMk cId="1529271460" sldId="2147483673"/>
              <pc:sldLayoutMk cId="798416550" sldId="2147483680"/>
              <ac:spMk id="2" creationId="{82AB4DF3-6CA8-4188-A5E8-6D14AB8B2A37}"/>
            </ac:spMkLst>
          </pc:spChg>
          <pc:spChg chg="add mod">
            <ac:chgData name="Jason" userId="04e349cc-5db0-45d6-b784-2cd4db72241c" providerId="ADAL" clId="{E74BF1D2-79AD-4FCA-AECD-C90C689A67BB}" dt="2020-12-08T00:06:25.671" v="77"/>
            <ac:spMkLst>
              <pc:docMk/>
              <pc:sldMasterMk cId="1529271460" sldId="2147483673"/>
              <pc:sldLayoutMk cId="798416550" sldId="2147483680"/>
              <ac:spMk id="3" creationId="{3123D9B2-7E4F-4B32-908A-B284A4EE7CDA}"/>
            </ac:spMkLst>
          </pc:spChg>
          <pc:spChg chg="add mod">
            <ac:chgData name="Jason" userId="04e349cc-5db0-45d6-b784-2cd4db72241c" providerId="ADAL" clId="{E74BF1D2-79AD-4FCA-AECD-C90C689A67BB}" dt="2020-12-08T00:06:25.671" v="77"/>
            <ac:spMkLst>
              <pc:docMk/>
              <pc:sldMasterMk cId="1529271460" sldId="2147483673"/>
              <pc:sldLayoutMk cId="798416550" sldId="2147483680"/>
              <ac:spMk id="4" creationId="{EF3F9B0D-7724-4F01-817F-24A81A038197}"/>
            </ac:spMkLst>
          </pc:spChg>
        </pc:sldLayoutChg>
        <pc:sldLayoutChg chg="addSp modSp">
          <pc:chgData name="Jason" userId="04e349cc-5db0-45d6-b784-2cd4db72241c" providerId="ADAL" clId="{E74BF1D2-79AD-4FCA-AECD-C90C689A67BB}" dt="2020-12-08T00:06:27.447" v="78"/>
          <pc:sldLayoutMkLst>
            <pc:docMk/>
            <pc:sldMasterMk cId="1529271460" sldId="2147483673"/>
            <pc:sldLayoutMk cId="998538143" sldId="2147483681"/>
          </pc:sldLayoutMkLst>
          <pc:spChg chg="add mod">
            <ac:chgData name="Jason" userId="04e349cc-5db0-45d6-b784-2cd4db72241c" providerId="ADAL" clId="{E74BF1D2-79AD-4FCA-AECD-C90C689A67BB}" dt="2020-12-08T00:06:27.447" v="78"/>
            <ac:spMkLst>
              <pc:docMk/>
              <pc:sldMasterMk cId="1529271460" sldId="2147483673"/>
              <pc:sldLayoutMk cId="998538143" sldId="2147483681"/>
              <ac:spMk id="2" creationId="{E2E9C82B-3F0D-4ED2-A68E-0C51522764A0}"/>
            </ac:spMkLst>
          </pc:spChg>
          <pc:spChg chg="add mod">
            <ac:chgData name="Jason" userId="04e349cc-5db0-45d6-b784-2cd4db72241c" providerId="ADAL" clId="{E74BF1D2-79AD-4FCA-AECD-C90C689A67BB}" dt="2020-12-08T00:06:27.447" v="78"/>
            <ac:spMkLst>
              <pc:docMk/>
              <pc:sldMasterMk cId="1529271460" sldId="2147483673"/>
              <pc:sldLayoutMk cId="998538143" sldId="2147483681"/>
              <ac:spMk id="3" creationId="{DF07A7C8-2B45-4C74-A778-656FE748D308}"/>
            </ac:spMkLst>
          </pc:spChg>
          <pc:spChg chg="add mod">
            <ac:chgData name="Jason" userId="04e349cc-5db0-45d6-b784-2cd4db72241c" providerId="ADAL" clId="{E74BF1D2-79AD-4FCA-AECD-C90C689A67BB}" dt="2020-12-08T00:06:27.447" v="78"/>
            <ac:spMkLst>
              <pc:docMk/>
              <pc:sldMasterMk cId="1529271460" sldId="2147483673"/>
              <pc:sldLayoutMk cId="998538143" sldId="2147483681"/>
              <ac:spMk id="4" creationId="{5DF888D1-B0D0-4D83-9D9A-87F0CB22826E}"/>
            </ac:spMkLst>
          </pc:spChg>
        </pc:sldLayoutChg>
        <pc:sldLayoutChg chg="addSp modSp">
          <pc:chgData name="Jason" userId="04e349cc-5db0-45d6-b784-2cd4db72241c" providerId="ADAL" clId="{E74BF1D2-79AD-4FCA-AECD-C90C689A67BB}" dt="2020-12-08T00:06:29.161" v="79"/>
          <pc:sldLayoutMkLst>
            <pc:docMk/>
            <pc:sldMasterMk cId="1529271460" sldId="2147483673"/>
            <pc:sldLayoutMk cId="3455998004" sldId="2147483682"/>
          </pc:sldLayoutMkLst>
          <pc:spChg chg="add mod">
            <ac:chgData name="Jason" userId="04e349cc-5db0-45d6-b784-2cd4db72241c" providerId="ADAL" clId="{E74BF1D2-79AD-4FCA-AECD-C90C689A67BB}" dt="2020-12-08T00:06:29.161" v="79"/>
            <ac:spMkLst>
              <pc:docMk/>
              <pc:sldMasterMk cId="1529271460" sldId="2147483673"/>
              <pc:sldLayoutMk cId="3455998004" sldId="2147483682"/>
              <ac:spMk id="2" creationId="{BB7FA55A-D8D6-4E4E-A7BC-0FEA9BB62534}"/>
            </ac:spMkLst>
          </pc:spChg>
          <pc:spChg chg="add mod">
            <ac:chgData name="Jason" userId="04e349cc-5db0-45d6-b784-2cd4db72241c" providerId="ADAL" clId="{E74BF1D2-79AD-4FCA-AECD-C90C689A67BB}" dt="2020-12-08T00:06:29.161" v="79"/>
            <ac:spMkLst>
              <pc:docMk/>
              <pc:sldMasterMk cId="1529271460" sldId="2147483673"/>
              <pc:sldLayoutMk cId="3455998004" sldId="2147483682"/>
              <ac:spMk id="3" creationId="{3DBEA751-F170-41C2-868B-428DE0267EBA}"/>
            </ac:spMkLst>
          </pc:spChg>
          <pc:spChg chg="add mod">
            <ac:chgData name="Jason" userId="04e349cc-5db0-45d6-b784-2cd4db72241c" providerId="ADAL" clId="{E74BF1D2-79AD-4FCA-AECD-C90C689A67BB}" dt="2020-12-08T00:06:29.161" v="79"/>
            <ac:spMkLst>
              <pc:docMk/>
              <pc:sldMasterMk cId="1529271460" sldId="2147483673"/>
              <pc:sldLayoutMk cId="3455998004" sldId="2147483682"/>
              <ac:spMk id="4" creationId="{A26CE41B-1925-4B1B-A9E8-26595315CF20}"/>
            </ac:spMkLst>
          </pc:spChg>
        </pc:sldLayoutChg>
        <pc:sldLayoutChg chg="addSp modSp">
          <pc:chgData name="Jason" userId="04e349cc-5db0-45d6-b784-2cd4db72241c" providerId="ADAL" clId="{E74BF1D2-79AD-4FCA-AECD-C90C689A67BB}" dt="2020-12-08T00:06:31.005" v="80"/>
          <pc:sldLayoutMkLst>
            <pc:docMk/>
            <pc:sldMasterMk cId="1529271460" sldId="2147483673"/>
            <pc:sldLayoutMk cId="1131067795" sldId="2147483683"/>
          </pc:sldLayoutMkLst>
          <pc:spChg chg="add mod">
            <ac:chgData name="Jason" userId="04e349cc-5db0-45d6-b784-2cd4db72241c" providerId="ADAL" clId="{E74BF1D2-79AD-4FCA-AECD-C90C689A67BB}" dt="2020-12-08T00:06:31.005" v="80"/>
            <ac:spMkLst>
              <pc:docMk/>
              <pc:sldMasterMk cId="1529271460" sldId="2147483673"/>
              <pc:sldLayoutMk cId="1131067795" sldId="2147483683"/>
              <ac:spMk id="2" creationId="{887F1931-44EC-4CB0-9EAF-E55E88B4EFA1}"/>
            </ac:spMkLst>
          </pc:spChg>
          <pc:spChg chg="add mod">
            <ac:chgData name="Jason" userId="04e349cc-5db0-45d6-b784-2cd4db72241c" providerId="ADAL" clId="{E74BF1D2-79AD-4FCA-AECD-C90C689A67BB}" dt="2020-12-08T00:06:31.005" v="80"/>
            <ac:spMkLst>
              <pc:docMk/>
              <pc:sldMasterMk cId="1529271460" sldId="2147483673"/>
              <pc:sldLayoutMk cId="1131067795" sldId="2147483683"/>
              <ac:spMk id="3" creationId="{55871488-35DC-4033-A58F-0607DA56EC7D}"/>
            </ac:spMkLst>
          </pc:spChg>
          <pc:spChg chg="add mod">
            <ac:chgData name="Jason" userId="04e349cc-5db0-45d6-b784-2cd4db72241c" providerId="ADAL" clId="{E74BF1D2-79AD-4FCA-AECD-C90C689A67BB}" dt="2020-12-08T00:06:31.005" v="80"/>
            <ac:spMkLst>
              <pc:docMk/>
              <pc:sldMasterMk cId="1529271460" sldId="2147483673"/>
              <pc:sldLayoutMk cId="1131067795" sldId="2147483683"/>
              <ac:spMk id="4" creationId="{9814385D-149C-49D1-AC45-EEC60824A93B}"/>
            </ac:spMkLst>
          </pc:spChg>
        </pc:sldLayoutChg>
        <pc:sldLayoutChg chg="addSp modSp">
          <pc:chgData name="Jason" userId="04e349cc-5db0-45d6-b784-2cd4db72241c" providerId="ADAL" clId="{E74BF1D2-79AD-4FCA-AECD-C90C689A67BB}" dt="2020-12-08T00:06:36.683" v="81"/>
          <pc:sldLayoutMkLst>
            <pc:docMk/>
            <pc:sldMasterMk cId="1529271460" sldId="2147483673"/>
            <pc:sldLayoutMk cId="2195016732" sldId="2147483684"/>
          </pc:sldLayoutMkLst>
          <pc:spChg chg="add mod">
            <ac:chgData name="Jason" userId="04e349cc-5db0-45d6-b784-2cd4db72241c" providerId="ADAL" clId="{E74BF1D2-79AD-4FCA-AECD-C90C689A67BB}" dt="2020-12-08T00:06:36.683" v="81"/>
            <ac:spMkLst>
              <pc:docMk/>
              <pc:sldMasterMk cId="1529271460" sldId="2147483673"/>
              <pc:sldLayoutMk cId="2195016732" sldId="2147483684"/>
              <ac:spMk id="2" creationId="{ABC234D1-DE92-408C-A08D-26C33555146B}"/>
            </ac:spMkLst>
          </pc:spChg>
          <pc:spChg chg="add mod">
            <ac:chgData name="Jason" userId="04e349cc-5db0-45d6-b784-2cd4db72241c" providerId="ADAL" clId="{E74BF1D2-79AD-4FCA-AECD-C90C689A67BB}" dt="2020-12-08T00:06:36.683" v="81"/>
            <ac:spMkLst>
              <pc:docMk/>
              <pc:sldMasterMk cId="1529271460" sldId="2147483673"/>
              <pc:sldLayoutMk cId="2195016732" sldId="2147483684"/>
              <ac:spMk id="3" creationId="{8454D5DD-9C16-4456-8AF4-E5CD98D8A638}"/>
            </ac:spMkLst>
          </pc:spChg>
          <pc:spChg chg="add mod">
            <ac:chgData name="Jason" userId="04e349cc-5db0-45d6-b784-2cd4db72241c" providerId="ADAL" clId="{E74BF1D2-79AD-4FCA-AECD-C90C689A67BB}" dt="2020-12-08T00:06:36.683" v="81"/>
            <ac:spMkLst>
              <pc:docMk/>
              <pc:sldMasterMk cId="1529271460" sldId="2147483673"/>
              <pc:sldLayoutMk cId="2195016732" sldId="2147483684"/>
              <ac:spMk id="4" creationId="{E60F0926-02D9-4E14-848A-48EB1ECACDDA}"/>
            </ac:spMkLst>
          </pc:spChg>
        </pc:sldLayoutChg>
        <pc:sldLayoutChg chg="addSp modSp">
          <pc:chgData name="Jason" userId="04e349cc-5db0-45d6-b784-2cd4db72241c" providerId="ADAL" clId="{E74BF1D2-79AD-4FCA-AECD-C90C689A67BB}" dt="2020-12-08T00:05:03.671" v="64"/>
          <pc:sldLayoutMkLst>
            <pc:docMk/>
            <pc:sldMasterMk cId="1529271460" sldId="2147483673"/>
            <pc:sldLayoutMk cId="1519569382" sldId="2147483685"/>
          </pc:sldLayoutMkLst>
          <pc:spChg chg="add mod">
            <ac:chgData name="Jason" userId="04e349cc-5db0-45d6-b784-2cd4db72241c" providerId="ADAL" clId="{E74BF1D2-79AD-4FCA-AECD-C90C689A67BB}" dt="2020-12-08T00:05:03.671" v="64"/>
            <ac:spMkLst>
              <pc:docMk/>
              <pc:sldMasterMk cId="1529271460" sldId="2147483673"/>
              <pc:sldLayoutMk cId="1519569382" sldId="2147483685"/>
              <ac:spMk id="2" creationId="{6678FAB8-4C33-4A9F-AA98-D5E054B8B07E}"/>
            </ac:spMkLst>
          </pc:spChg>
          <pc:spChg chg="add mod">
            <ac:chgData name="Jason" userId="04e349cc-5db0-45d6-b784-2cd4db72241c" providerId="ADAL" clId="{E74BF1D2-79AD-4FCA-AECD-C90C689A67BB}" dt="2020-12-08T00:05:03.671" v="64"/>
            <ac:spMkLst>
              <pc:docMk/>
              <pc:sldMasterMk cId="1529271460" sldId="2147483673"/>
              <pc:sldLayoutMk cId="1519569382" sldId="2147483685"/>
              <ac:spMk id="3" creationId="{3BC2E2A6-6764-43B5-BDE3-D1A734BEE575}"/>
            </ac:spMkLst>
          </pc:spChg>
          <pc:spChg chg="add mod">
            <ac:chgData name="Jason" userId="04e349cc-5db0-45d6-b784-2cd4db72241c" providerId="ADAL" clId="{E74BF1D2-79AD-4FCA-AECD-C90C689A67BB}" dt="2020-12-08T00:05:03.671" v="64"/>
            <ac:spMkLst>
              <pc:docMk/>
              <pc:sldMasterMk cId="1529271460" sldId="2147483673"/>
              <pc:sldLayoutMk cId="1519569382" sldId="2147483685"/>
              <ac:spMk id="4" creationId="{9D0662D3-0A59-419D-B49E-B76AABDC2B0A}"/>
            </ac:spMkLst>
          </pc:spChg>
        </pc:sldLayoutChg>
        <pc:sldLayoutChg chg="del">
          <pc:chgData name="Jason" userId="04e349cc-5db0-45d6-b784-2cd4db72241c" providerId="ADAL" clId="{E74BF1D2-79AD-4FCA-AECD-C90C689A67BB}" dt="2020-12-08T00:27:30.078" v="214" actId="2696"/>
          <pc:sldLayoutMkLst>
            <pc:docMk/>
            <pc:sldMasterMk cId="1529271460" sldId="2147483673"/>
            <pc:sldLayoutMk cId="3426809353" sldId="2147483699"/>
          </pc:sldLayoutMkLst>
        </pc:sldLayoutChg>
      </pc:sldMasterChg>
      <pc:sldMasterChg chg="addSp delSp modSp modSldLayout">
        <pc:chgData name="Jason" userId="04e349cc-5db0-45d6-b784-2cd4db72241c" providerId="ADAL" clId="{E74BF1D2-79AD-4FCA-AECD-C90C689A67BB}" dt="2020-12-08T00:16:04.897" v="157" actId="207"/>
        <pc:sldMasterMkLst>
          <pc:docMk/>
          <pc:sldMasterMk cId="1557832400" sldId="2147483686"/>
        </pc:sldMasterMkLst>
        <pc:spChg chg="add">
          <ac:chgData name="Jason" userId="04e349cc-5db0-45d6-b784-2cd4db72241c" providerId="ADAL" clId="{E74BF1D2-79AD-4FCA-AECD-C90C689A67BB}" dt="2020-12-08T00:02:07.949" v="21"/>
          <ac:spMkLst>
            <pc:docMk/>
            <pc:sldMasterMk cId="1557832400" sldId="2147483686"/>
            <ac:spMk id="12" creationId="{97F39B63-EC0A-463B-80CA-154FBDAEC314}"/>
          </ac:spMkLst>
        </pc:spChg>
        <pc:spChg chg="add">
          <ac:chgData name="Jason" userId="04e349cc-5db0-45d6-b784-2cd4db72241c" providerId="ADAL" clId="{E74BF1D2-79AD-4FCA-AECD-C90C689A67BB}" dt="2020-12-08T00:02:07.949" v="21"/>
          <ac:spMkLst>
            <pc:docMk/>
            <pc:sldMasterMk cId="1557832400" sldId="2147483686"/>
            <ac:spMk id="14" creationId="{130DA90D-0600-4CDC-83AA-50934A89CDD8}"/>
          </ac:spMkLst>
        </pc:spChg>
        <pc:spChg chg="add">
          <ac:chgData name="Jason" userId="04e349cc-5db0-45d6-b784-2cd4db72241c" providerId="ADAL" clId="{E74BF1D2-79AD-4FCA-AECD-C90C689A67BB}" dt="2020-12-08T00:02:07.949" v="21"/>
          <ac:spMkLst>
            <pc:docMk/>
            <pc:sldMasterMk cId="1557832400" sldId="2147483686"/>
            <ac:spMk id="15" creationId="{77C6FC27-95AF-4CD6-B025-01AA541CD261}"/>
          </ac:spMkLst>
        </pc:spChg>
        <pc:spChg chg="mod">
          <ac:chgData name="Jason" userId="04e349cc-5db0-45d6-b784-2cd4db72241c" providerId="ADAL" clId="{E74BF1D2-79AD-4FCA-AECD-C90C689A67BB}" dt="2020-12-08T00:16:04.897" v="157" actId="207"/>
          <ac:spMkLst>
            <pc:docMk/>
            <pc:sldMasterMk cId="1557832400" sldId="2147483686"/>
            <ac:spMk id="101" creationId="{00000000-0000-0000-0000-000000000000}"/>
          </ac:spMkLst>
        </pc:spChg>
        <pc:grpChg chg="add del">
          <ac:chgData name="Jason" userId="04e349cc-5db0-45d6-b784-2cd4db72241c" providerId="ADAL" clId="{E74BF1D2-79AD-4FCA-AECD-C90C689A67BB}" dt="2020-12-08T00:04:33.648" v="56" actId="478"/>
          <ac:grpSpMkLst>
            <pc:docMk/>
            <pc:sldMasterMk cId="1557832400" sldId="2147483686"/>
            <ac:grpSpMk id="16" creationId="{6A0C9EAB-BFA6-4910-843E-D596F85B0C2B}"/>
          </ac:grpSpMkLst>
        </pc:grpChg>
        <pc:grpChg chg="add">
          <ac:chgData name="Jason" userId="04e349cc-5db0-45d6-b784-2cd4db72241c" providerId="ADAL" clId="{E74BF1D2-79AD-4FCA-AECD-C90C689A67BB}" dt="2020-12-08T00:04:34.492" v="57"/>
          <ac:grpSpMkLst>
            <pc:docMk/>
            <pc:sldMasterMk cId="1557832400" sldId="2147483686"/>
            <ac:grpSpMk id="23" creationId="{613118A9-767F-4B29-B697-B5CD167D9995}"/>
          </ac:grpSpMkLst>
        </pc:grpChg>
        <pc:grpChg chg="del">
          <ac:chgData name="Jason" userId="04e349cc-5db0-45d6-b784-2cd4db72241c" providerId="ADAL" clId="{E74BF1D2-79AD-4FCA-AECD-C90C689A67BB}" dt="2020-12-08T00:04:31.654" v="55" actId="478"/>
          <ac:grpSpMkLst>
            <pc:docMk/>
            <pc:sldMasterMk cId="1557832400" sldId="2147483686"/>
            <ac:grpSpMk id="93" creationId="{00000000-0000-0000-0000-000000000000}"/>
          </ac:grpSpMkLst>
        </pc:grpChg>
        <pc:sldLayoutChg chg="addSp modSp">
          <pc:chgData name="Jason" userId="04e349cc-5db0-45d6-b784-2cd4db72241c" providerId="ADAL" clId="{E74BF1D2-79AD-4FCA-AECD-C90C689A67BB}" dt="2020-12-08T00:04:42.631" v="58"/>
          <pc:sldLayoutMkLst>
            <pc:docMk/>
            <pc:sldMasterMk cId="1557832400" sldId="2147483686"/>
            <pc:sldLayoutMk cId="711177562" sldId="2147483687"/>
          </pc:sldLayoutMkLst>
          <pc:spChg chg="add mod">
            <ac:chgData name="Jason" userId="04e349cc-5db0-45d6-b784-2cd4db72241c" providerId="ADAL" clId="{E74BF1D2-79AD-4FCA-AECD-C90C689A67BB}" dt="2020-12-08T00:04:42.631" v="58"/>
            <ac:spMkLst>
              <pc:docMk/>
              <pc:sldMasterMk cId="1557832400" sldId="2147483686"/>
              <pc:sldLayoutMk cId="711177562" sldId="2147483687"/>
              <ac:spMk id="2" creationId="{07681CA7-D1AC-4CB1-AE5A-C6FD1F33F20D}"/>
            </ac:spMkLst>
          </pc:spChg>
          <pc:spChg chg="add mod">
            <ac:chgData name="Jason" userId="04e349cc-5db0-45d6-b784-2cd4db72241c" providerId="ADAL" clId="{E74BF1D2-79AD-4FCA-AECD-C90C689A67BB}" dt="2020-12-08T00:04:42.631" v="58"/>
            <ac:spMkLst>
              <pc:docMk/>
              <pc:sldMasterMk cId="1557832400" sldId="2147483686"/>
              <pc:sldLayoutMk cId="711177562" sldId="2147483687"/>
              <ac:spMk id="3" creationId="{735CA799-D087-4EE0-8D72-513CC87C3605}"/>
            </ac:spMkLst>
          </pc:spChg>
          <pc:spChg chg="add mod">
            <ac:chgData name="Jason" userId="04e349cc-5db0-45d6-b784-2cd4db72241c" providerId="ADAL" clId="{E74BF1D2-79AD-4FCA-AECD-C90C689A67BB}" dt="2020-12-08T00:04:42.631" v="58"/>
            <ac:spMkLst>
              <pc:docMk/>
              <pc:sldMasterMk cId="1557832400" sldId="2147483686"/>
              <pc:sldLayoutMk cId="711177562" sldId="2147483687"/>
              <ac:spMk id="4" creationId="{367727C0-CE47-4873-885F-3C92B28AAF18}"/>
            </ac:spMkLst>
          </pc:spChg>
        </pc:sldLayoutChg>
        <pc:sldLayoutChg chg="addSp modSp">
          <pc:chgData name="Jason" userId="04e349cc-5db0-45d6-b784-2cd4db72241c" providerId="ADAL" clId="{E74BF1D2-79AD-4FCA-AECD-C90C689A67BB}" dt="2020-12-08T00:04:46.981" v="59"/>
          <pc:sldLayoutMkLst>
            <pc:docMk/>
            <pc:sldMasterMk cId="1557832400" sldId="2147483686"/>
            <pc:sldLayoutMk cId="2672907787" sldId="2147483688"/>
          </pc:sldLayoutMkLst>
          <pc:spChg chg="add mod">
            <ac:chgData name="Jason" userId="04e349cc-5db0-45d6-b784-2cd4db72241c" providerId="ADAL" clId="{E74BF1D2-79AD-4FCA-AECD-C90C689A67BB}" dt="2020-12-08T00:04:46.981" v="59"/>
            <ac:spMkLst>
              <pc:docMk/>
              <pc:sldMasterMk cId="1557832400" sldId="2147483686"/>
              <pc:sldLayoutMk cId="2672907787" sldId="2147483688"/>
              <ac:spMk id="2" creationId="{E385D0B3-7805-4BEF-9AA6-03666C962B63}"/>
            </ac:spMkLst>
          </pc:spChg>
          <pc:spChg chg="add mod">
            <ac:chgData name="Jason" userId="04e349cc-5db0-45d6-b784-2cd4db72241c" providerId="ADAL" clId="{E74BF1D2-79AD-4FCA-AECD-C90C689A67BB}" dt="2020-12-08T00:04:46.981" v="59"/>
            <ac:spMkLst>
              <pc:docMk/>
              <pc:sldMasterMk cId="1557832400" sldId="2147483686"/>
              <pc:sldLayoutMk cId="2672907787" sldId="2147483688"/>
              <ac:spMk id="3" creationId="{7BD174DD-FCC4-4936-A090-AAE64A989CA7}"/>
            </ac:spMkLst>
          </pc:spChg>
          <pc:spChg chg="add mod">
            <ac:chgData name="Jason" userId="04e349cc-5db0-45d6-b784-2cd4db72241c" providerId="ADAL" clId="{E74BF1D2-79AD-4FCA-AECD-C90C689A67BB}" dt="2020-12-08T00:04:46.981" v="59"/>
            <ac:spMkLst>
              <pc:docMk/>
              <pc:sldMasterMk cId="1557832400" sldId="2147483686"/>
              <pc:sldLayoutMk cId="2672907787" sldId="2147483688"/>
              <ac:spMk id="4" creationId="{F5C750E5-DE48-4B99-8C8B-A4456EF4B264}"/>
            </ac:spMkLst>
          </pc:spChg>
        </pc:sldLayoutChg>
        <pc:sldLayoutChg chg="addSp modSp">
          <pc:chgData name="Jason" userId="04e349cc-5db0-45d6-b784-2cd4db72241c" providerId="ADAL" clId="{E74BF1D2-79AD-4FCA-AECD-C90C689A67BB}" dt="2020-12-08T00:04:50.345" v="60"/>
          <pc:sldLayoutMkLst>
            <pc:docMk/>
            <pc:sldMasterMk cId="1557832400" sldId="2147483686"/>
            <pc:sldLayoutMk cId="665408765" sldId="2147483689"/>
          </pc:sldLayoutMkLst>
          <pc:spChg chg="add mod">
            <ac:chgData name="Jason" userId="04e349cc-5db0-45d6-b784-2cd4db72241c" providerId="ADAL" clId="{E74BF1D2-79AD-4FCA-AECD-C90C689A67BB}" dt="2020-12-08T00:04:50.345" v="60"/>
            <ac:spMkLst>
              <pc:docMk/>
              <pc:sldMasterMk cId="1557832400" sldId="2147483686"/>
              <pc:sldLayoutMk cId="665408765" sldId="2147483689"/>
              <ac:spMk id="2" creationId="{A066C669-CD58-41C0-9629-218658D7FF01}"/>
            </ac:spMkLst>
          </pc:spChg>
          <pc:spChg chg="add mod">
            <ac:chgData name="Jason" userId="04e349cc-5db0-45d6-b784-2cd4db72241c" providerId="ADAL" clId="{E74BF1D2-79AD-4FCA-AECD-C90C689A67BB}" dt="2020-12-08T00:04:50.345" v="60"/>
            <ac:spMkLst>
              <pc:docMk/>
              <pc:sldMasterMk cId="1557832400" sldId="2147483686"/>
              <pc:sldLayoutMk cId="665408765" sldId="2147483689"/>
              <ac:spMk id="3" creationId="{F887E73C-723B-4FA0-ABCC-B9E761BD17F5}"/>
            </ac:spMkLst>
          </pc:spChg>
          <pc:spChg chg="add mod">
            <ac:chgData name="Jason" userId="04e349cc-5db0-45d6-b784-2cd4db72241c" providerId="ADAL" clId="{E74BF1D2-79AD-4FCA-AECD-C90C689A67BB}" dt="2020-12-08T00:04:50.345" v="60"/>
            <ac:spMkLst>
              <pc:docMk/>
              <pc:sldMasterMk cId="1557832400" sldId="2147483686"/>
              <pc:sldLayoutMk cId="665408765" sldId="2147483689"/>
              <ac:spMk id="4" creationId="{35B18871-3CB9-4A2D-88EA-881DE5136F41}"/>
            </ac:spMkLst>
          </pc:spChg>
        </pc:sldLayoutChg>
        <pc:sldLayoutChg chg="addSp modSp">
          <pc:chgData name="Jason" userId="04e349cc-5db0-45d6-b784-2cd4db72241c" providerId="ADAL" clId="{E74BF1D2-79AD-4FCA-AECD-C90C689A67BB}" dt="2020-12-08T00:04:53.049" v="61"/>
          <pc:sldLayoutMkLst>
            <pc:docMk/>
            <pc:sldMasterMk cId="1557832400" sldId="2147483686"/>
            <pc:sldLayoutMk cId="367128121" sldId="2147483690"/>
          </pc:sldLayoutMkLst>
          <pc:spChg chg="add mod">
            <ac:chgData name="Jason" userId="04e349cc-5db0-45d6-b784-2cd4db72241c" providerId="ADAL" clId="{E74BF1D2-79AD-4FCA-AECD-C90C689A67BB}" dt="2020-12-08T00:04:53.049" v="61"/>
            <ac:spMkLst>
              <pc:docMk/>
              <pc:sldMasterMk cId="1557832400" sldId="2147483686"/>
              <pc:sldLayoutMk cId="367128121" sldId="2147483690"/>
              <ac:spMk id="2" creationId="{70A4D294-C93C-4014-89A7-B455365C17C4}"/>
            </ac:spMkLst>
          </pc:spChg>
          <pc:spChg chg="add mod">
            <ac:chgData name="Jason" userId="04e349cc-5db0-45d6-b784-2cd4db72241c" providerId="ADAL" clId="{E74BF1D2-79AD-4FCA-AECD-C90C689A67BB}" dt="2020-12-08T00:04:53.049" v="61"/>
            <ac:spMkLst>
              <pc:docMk/>
              <pc:sldMasterMk cId="1557832400" sldId="2147483686"/>
              <pc:sldLayoutMk cId="367128121" sldId="2147483690"/>
              <ac:spMk id="3" creationId="{4856299A-DFC5-4692-9A88-97CA01582412}"/>
            </ac:spMkLst>
          </pc:spChg>
          <pc:spChg chg="add mod">
            <ac:chgData name="Jason" userId="04e349cc-5db0-45d6-b784-2cd4db72241c" providerId="ADAL" clId="{E74BF1D2-79AD-4FCA-AECD-C90C689A67BB}" dt="2020-12-08T00:04:53.049" v="61"/>
            <ac:spMkLst>
              <pc:docMk/>
              <pc:sldMasterMk cId="1557832400" sldId="2147483686"/>
              <pc:sldLayoutMk cId="367128121" sldId="2147483690"/>
              <ac:spMk id="4" creationId="{233864D0-4228-4BF1-B5D7-9DBE4121917D}"/>
            </ac:spMkLst>
          </pc:spChg>
        </pc:sldLayoutChg>
        <pc:sldLayoutChg chg="addSp modSp">
          <pc:chgData name="Jason" userId="04e349cc-5db0-45d6-b784-2cd4db72241c" providerId="ADAL" clId="{E74BF1D2-79AD-4FCA-AECD-C90C689A67BB}" dt="2020-12-08T00:04:55.370" v="62"/>
          <pc:sldLayoutMkLst>
            <pc:docMk/>
            <pc:sldMasterMk cId="1557832400" sldId="2147483686"/>
            <pc:sldLayoutMk cId="574204220" sldId="2147483691"/>
          </pc:sldLayoutMkLst>
          <pc:spChg chg="add mod">
            <ac:chgData name="Jason" userId="04e349cc-5db0-45d6-b784-2cd4db72241c" providerId="ADAL" clId="{E74BF1D2-79AD-4FCA-AECD-C90C689A67BB}" dt="2020-12-08T00:04:55.370" v="62"/>
            <ac:spMkLst>
              <pc:docMk/>
              <pc:sldMasterMk cId="1557832400" sldId="2147483686"/>
              <pc:sldLayoutMk cId="574204220" sldId="2147483691"/>
              <ac:spMk id="2" creationId="{2762381B-E31E-454A-80D8-524F338B0346}"/>
            </ac:spMkLst>
          </pc:spChg>
          <pc:spChg chg="add mod">
            <ac:chgData name="Jason" userId="04e349cc-5db0-45d6-b784-2cd4db72241c" providerId="ADAL" clId="{E74BF1D2-79AD-4FCA-AECD-C90C689A67BB}" dt="2020-12-08T00:04:55.370" v="62"/>
            <ac:spMkLst>
              <pc:docMk/>
              <pc:sldMasterMk cId="1557832400" sldId="2147483686"/>
              <pc:sldLayoutMk cId="574204220" sldId="2147483691"/>
              <ac:spMk id="3" creationId="{365493AD-EC65-47F8-B633-6F521EC10552}"/>
            </ac:spMkLst>
          </pc:spChg>
          <pc:spChg chg="add mod">
            <ac:chgData name="Jason" userId="04e349cc-5db0-45d6-b784-2cd4db72241c" providerId="ADAL" clId="{E74BF1D2-79AD-4FCA-AECD-C90C689A67BB}" dt="2020-12-08T00:04:55.370" v="62"/>
            <ac:spMkLst>
              <pc:docMk/>
              <pc:sldMasterMk cId="1557832400" sldId="2147483686"/>
              <pc:sldLayoutMk cId="574204220" sldId="2147483691"/>
              <ac:spMk id="4" creationId="{AA767A73-9C82-48D5-B0D2-0055FDA3EEF5}"/>
            </ac:spMkLst>
          </pc:spChg>
        </pc:sldLayoutChg>
        <pc:sldLayoutChg chg="addSp modSp">
          <pc:chgData name="Jason" userId="04e349cc-5db0-45d6-b784-2cd4db72241c" providerId="ADAL" clId="{E74BF1D2-79AD-4FCA-AECD-C90C689A67BB}" dt="2020-12-08T00:04:59.498" v="63"/>
          <pc:sldLayoutMkLst>
            <pc:docMk/>
            <pc:sldMasterMk cId="1557832400" sldId="2147483686"/>
            <pc:sldLayoutMk cId="2815974942" sldId="2147483692"/>
          </pc:sldLayoutMkLst>
          <pc:spChg chg="add mod">
            <ac:chgData name="Jason" userId="04e349cc-5db0-45d6-b784-2cd4db72241c" providerId="ADAL" clId="{E74BF1D2-79AD-4FCA-AECD-C90C689A67BB}" dt="2020-12-08T00:04:59.498" v="63"/>
            <ac:spMkLst>
              <pc:docMk/>
              <pc:sldMasterMk cId="1557832400" sldId="2147483686"/>
              <pc:sldLayoutMk cId="2815974942" sldId="2147483692"/>
              <ac:spMk id="2" creationId="{BE67EF11-5C8C-4AF7-BD68-92250607CE20}"/>
            </ac:spMkLst>
          </pc:spChg>
          <pc:spChg chg="add mod">
            <ac:chgData name="Jason" userId="04e349cc-5db0-45d6-b784-2cd4db72241c" providerId="ADAL" clId="{E74BF1D2-79AD-4FCA-AECD-C90C689A67BB}" dt="2020-12-08T00:04:59.498" v="63"/>
            <ac:spMkLst>
              <pc:docMk/>
              <pc:sldMasterMk cId="1557832400" sldId="2147483686"/>
              <pc:sldLayoutMk cId="2815974942" sldId="2147483692"/>
              <ac:spMk id="3" creationId="{09E89FA6-F0B1-4BB5-8814-16CD5573AE8B}"/>
            </ac:spMkLst>
          </pc:spChg>
          <pc:spChg chg="add mod">
            <ac:chgData name="Jason" userId="04e349cc-5db0-45d6-b784-2cd4db72241c" providerId="ADAL" clId="{E74BF1D2-79AD-4FCA-AECD-C90C689A67BB}" dt="2020-12-08T00:04:59.498" v="63"/>
            <ac:spMkLst>
              <pc:docMk/>
              <pc:sldMasterMk cId="1557832400" sldId="2147483686"/>
              <pc:sldLayoutMk cId="2815974942" sldId="2147483692"/>
              <ac:spMk id="4" creationId="{FFED8C8E-8489-4266-8445-9B915800B7BB}"/>
            </ac:spMkLst>
          </pc:spChg>
        </pc:sldLayoutChg>
        <pc:sldLayoutChg chg="addSp modSp">
          <pc:chgData name="Jason" userId="04e349cc-5db0-45d6-b784-2cd4db72241c" providerId="ADAL" clId="{E74BF1D2-79AD-4FCA-AECD-C90C689A67BB}" dt="2020-12-08T00:06:45.569" v="82"/>
          <pc:sldLayoutMkLst>
            <pc:docMk/>
            <pc:sldMasterMk cId="1557832400" sldId="2147483686"/>
            <pc:sldLayoutMk cId="2945918629" sldId="2147483693"/>
          </pc:sldLayoutMkLst>
          <pc:spChg chg="add mod">
            <ac:chgData name="Jason" userId="04e349cc-5db0-45d6-b784-2cd4db72241c" providerId="ADAL" clId="{E74BF1D2-79AD-4FCA-AECD-C90C689A67BB}" dt="2020-12-08T00:06:45.569" v="82"/>
            <ac:spMkLst>
              <pc:docMk/>
              <pc:sldMasterMk cId="1557832400" sldId="2147483686"/>
              <pc:sldLayoutMk cId="2945918629" sldId="2147483693"/>
              <ac:spMk id="2" creationId="{55400D1A-EBF1-4373-9D0E-1516FEFD1A51}"/>
            </ac:spMkLst>
          </pc:spChg>
          <pc:spChg chg="add mod">
            <ac:chgData name="Jason" userId="04e349cc-5db0-45d6-b784-2cd4db72241c" providerId="ADAL" clId="{E74BF1D2-79AD-4FCA-AECD-C90C689A67BB}" dt="2020-12-08T00:06:45.569" v="82"/>
            <ac:spMkLst>
              <pc:docMk/>
              <pc:sldMasterMk cId="1557832400" sldId="2147483686"/>
              <pc:sldLayoutMk cId="2945918629" sldId="2147483693"/>
              <ac:spMk id="3" creationId="{D17006CB-31B6-4D2A-B71D-FD7A74332B24}"/>
            </ac:spMkLst>
          </pc:spChg>
          <pc:spChg chg="add mod">
            <ac:chgData name="Jason" userId="04e349cc-5db0-45d6-b784-2cd4db72241c" providerId="ADAL" clId="{E74BF1D2-79AD-4FCA-AECD-C90C689A67BB}" dt="2020-12-08T00:06:45.569" v="82"/>
            <ac:spMkLst>
              <pc:docMk/>
              <pc:sldMasterMk cId="1557832400" sldId="2147483686"/>
              <pc:sldLayoutMk cId="2945918629" sldId="2147483693"/>
              <ac:spMk id="4" creationId="{149CC5BB-43DB-4560-BA97-7CACD7B3CFB2}"/>
            </ac:spMkLst>
          </pc:spChg>
        </pc:sldLayoutChg>
        <pc:sldLayoutChg chg="addSp modSp">
          <pc:chgData name="Jason" userId="04e349cc-5db0-45d6-b784-2cd4db72241c" providerId="ADAL" clId="{E74BF1D2-79AD-4FCA-AECD-C90C689A67BB}" dt="2020-12-08T00:06:46.902" v="83"/>
          <pc:sldLayoutMkLst>
            <pc:docMk/>
            <pc:sldMasterMk cId="1557832400" sldId="2147483686"/>
            <pc:sldLayoutMk cId="390166588" sldId="2147483694"/>
          </pc:sldLayoutMkLst>
          <pc:spChg chg="add mod">
            <ac:chgData name="Jason" userId="04e349cc-5db0-45d6-b784-2cd4db72241c" providerId="ADAL" clId="{E74BF1D2-79AD-4FCA-AECD-C90C689A67BB}" dt="2020-12-08T00:06:46.902" v="83"/>
            <ac:spMkLst>
              <pc:docMk/>
              <pc:sldMasterMk cId="1557832400" sldId="2147483686"/>
              <pc:sldLayoutMk cId="390166588" sldId="2147483694"/>
              <ac:spMk id="2" creationId="{72301DDE-8E7A-4425-B4B3-AFE9181509E3}"/>
            </ac:spMkLst>
          </pc:spChg>
          <pc:spChg chg="add mod">
            <ac:chgData name="Jason" userId="04e349cc-5db0-45d6-b784-2cd4db72241c" providerId="ADAL" clId="{E74BF1D2-79AD-4FCA-AECD-C90C689A67BB}" dt="2020-12-08T00:06:46.902" v="83"/>
            <ac:spMkLst>
              <pc:docMk/>
              <pc:sldMasterMk cId="1557832400" sldId="2147483686"/>
              <pc:sldLayoutMk cId="390166588" sldId="2147483694"/>
              <ac:spMk id="3" creationId="{7675700E-B758-44CE-B0C5-DFEBA714F373}"/>
            </ac:spMkLst>
          </pc:spChg>
          <pc:spChg chg="add mod">
            <ac:chgData name="Jason" userId="04e349cc-5db0-45d6-b784-2cd4db72241c" providerId="ADAL" clId="{E74BF1D2-79AD-4FCA-AECD-C90C689A67BB}" dt="2020-12-08T00:06:46.902" v="83"/>
            <ac:spMkLst>
              <pc:docMk/>
              <pc:sldMasterMk cId="1557832400" sldId="2147483686"/>
              <pc:sldLayoutMk cId="390166588" sldId="2147483694"/>
              <ac:spMk id="4" creationId="{BE337881-BF2E-4D29-A55A-148A2C8DE92B}"/>
            </ac:spMkLst>
          </pc:spChg>
        </pc:sldLayoutChg>
        <pc:sldLayoutChg chg="addSp modSp">
          <pc:chgData name="Jason" userId="04e349cc-5db0-45d6-b784-2cd4db72241c" providerId="ADAL" clId="{E74BF1D2-79AD-4FCA-AECD-C90C689A67BB}" dt="2020-12-08T00:06:47.597" v="84"/>
          <pc:sldLayoutMkLst>
            <pc:docMk/>
            <pc:sldMasterMk cId="1557832400" sldId="2147483686"/>
            <pc:sldLayoutMk cId="612972370" sldId="2147483695"/>
          </pc:sldLayoutMkLst>
          <pc:spChg chg="add mod">
            <ac:chgData name="Jason" userId="04e349cc-5db0-45d6-b784-2cd4db72241c" providerId="ADAL" clId="{E74BF1D2-79AD-4FCA-AECD-C90C689A67BB}" dt="2020-12-08T00:06:47.597" v="84"/>
            <ac:spMkLst>
              <pc:docMk/>
              <pc:sldMasterMk cId="1557832400" sldId="2147483686"/>
              <pc:sldLayoutMk cId="612972370" sldId="2147483695"/>
              <ac:spMk id="2" creationId="{0B242DA6-B7FD-4AFE-B566-A5DC1142B00B}"/>
            </ac:spMkLst>
          </pc:spChg>
          <pc:spChg chg="add mod">
            <ac:chgData name="Jason" userId="04e349cc-5db0-45d6-b784-2cd4db72241c" providerId="ADAL" clId="{E74BF1D2-79AD-4FCA-AECD-C90C689A67BB}" dt="2020-12-08T00:06:47.597" v="84"/>
            <ac:spMkLst>
              <pc:docMk/>
              <pc:sldMasterMk cId="1557832400" sldId="2147483686"/>
              <pc:sldLayoutMk cId="612972370" sldId="2147483695"/>
              <ac:spMk id="3" creationId="{A4FA7F07-BA9D-4EC2-86A2-AB525335D50C}"/>
            </ac:spMkLst>
          </pc:spChg>
          <pc:spChg chg="add mod">
            <ac:chgData name="Jason" userId="04e349cc-5db0-45d6-b784-2cd4db72241c" providerId="ADAL" clId="{E74BF1D2-79AD-4FCA-AECD-C90C689A67BB}" dt="2020-12-08T00:06:47.597" v="84"/>
            <ac:spMkLst>
              <pc:docMk/>
              <pc:sldMasterMk cId="1557832400" sldId="2147483686"/>
              <pc:sldLayoutMk cId="612972370" sldId="2147483695"/>
              <ac:spMk id="4" creationId="{C2287031-6D97-4212-9F67-016282B64E5F}"/>
            </ac:spMkLst>
          </pc:spChg>
        </pc:sldLayoutChg>
        <pc:sldLayoutChg chg="addSp modSp">
          <pc:chgData name="Jason" userId="04e349cc-5db0-45d6-b784-2cd4db72241c" providerId="ADAL" clId="{E74BF1D2-79AD-4FCA-AECD-C90C689A67BB}" dt="2020-12-08T00:06:48.434" v="85"/>
          <pc:sldLayoutMkLst>
            <pc:docMk/>
            <pc:sldMasterMk cId="1557832400" sldId="2147483686"/>
            <pc:sldLayoutMk cId="1421237098" sldId="2147483696"/>
          </pc:sldLayoutMkLst>
          <pc:spChg chg="add mod">
            <ac:chgData name="Jason" userId="04e349cc-5db0-45d6-b784-2cd4db72241c" providerId="ADAL" clId="{E74BF1D2-79AD-4FCA-AECD-C90C689A67BB}" dt="2020-12-08T00:06:48.434" v="85"/>
            <ac:spMkLst>
              <pc:docMk/>
              <pc:sldMasterMk cId="1557832400" sldId="2147483686"/>
              <pc:sldLayoutMk cId="1421237098" sldId="2147483696"/>
              <ac:spMk id="2" creationId="{04FC07A3-A7C4-4492-9B64-175D1FE61D98}"/>
            </ac:spMkLst>
          </pc:spChg>
          <pc:spChg chg="add mod">
            <ac:chgData name="Jason" userId="04e349cc-5db0-45d6-b784-2cd4db72241c" providerId="ADAL" clId="{E74BF1D2-79AD-4FCA-AECD-C90C689A67BB}" dt="2020-12-08T00:06:48.434" v="85"/>
            <ac:spMkLst>
              <pc:docMk/>
              <pc:sldMasterMk cId="1557832400" sldId="2147483686"/>
              <pc:sldLayoutMk cId="1421237098" sldId="2147483696"/>
              <ac:spMk id="3" creationId="{35D3FD9F-2410-4BE5-85E2-EE61D257FDA4}"/>
            </ac:spMkLst>
          </pc:spChg>
          <pc:spChg chg="add mod">
            <ac:chgData name="Jason" userId="04e349cc-5db0-45d6-b784-2cd4db72241c" providerId="ADAL" clId="{E74BF1D2-79AD-4FCA-AECD-C90C689A67BB}" dt="2020-12-08T00:06:48.434" v="85"/>
            <ac:spMkLst>
              <pc:docMk/>
              <pc:sldMasterMk cId="1557832400" sldId="2147483686"/>
              <pc:sldLayoutMk cId="1421237098" sldId="2147483696"/>
              <ac:spMk id="4" creationId="{1596ABC4-0E85-4FAD-BBD2-3509969ECC68}"/>
            </ac:spMkLst>
          </pc:spChg>
        </pc:sldLayoutChg>
        <pc:sldLayoutChg chg="addSp modSp">
          <pc:chgData name="Jason" userId="04e349cc-5db0-45d6-b784-2cd4db72241c" providerId="ADAL" clId="{E74BF1D2-79AD-4FCA-AECD-C90C689A67BB}" dt="2020-12-08T00:06:49.313" v="86"/>
          <pc:sldLayoutMkLst>
            <pc:docMk/>
            <pc:sldMasterMk cId="1557832400" sldId="2147483686"/>
            <pc:sldLayoutMk cId="3271115693" sldId="2147483697"/>
          </pc:sldLayoutMkLst>
          <pc:spChg chg="add mod">
            <ac:chgData name="Jason" userId="04e349cc-5db0-45d6-b784-2cd4db72241c" providerId="ADAL" clId="{E74BF1D2-79AD-4FCA-AECD-C90C689A67BB}" dt="2020-12-08T00:06:49.313" v="86"/>
            <ac:spMkLst>
              <pc:docMk/>
              <pc:sldMasterMk cId="1557832400" sldId="2147483686"/>
              <pc:sldLayoutMk cId="3271115693" sldId="2147483697"/>
              <ac:spMk id="2" creationId="{E2B700B0-8736-49DF-9A28-67907DBE8C59}"/>
            </ac:spMkLst>
          </pc:spChg>
          <pc:spChg chg="add mod">
            <ac:chgData name="Jason" userId="04e349cc-5db0-45d6-b784-2cd4db72241c" providerId="ADAL" clId="{E74BF1D2-79AD-4FCA-AECD-C90C689A67BB}" dt="2020-12-08T00:06:49.313" v="86"/>
            <ac:spMkLst>
              <pc:docMk/>
              <pc:sldMasterMk cId="1557832400" sldId="2147483686"/>
              <pc:sldLayoutMk cId="3271115693" sldId="2147483697"/>
              <ac:spMk id="3" creationId="{86DA19CA-A550-4599-96A0-0678BC91B329}"/>
            </ac:spMkLst>
          </pc:spChg>
          <pc:spChg chg="add mod">
            <ac:chgData name="Jason" userId="04e349cc-5db0-45d6-b784-2cd4db72241c" providerId="ADAL" clId="{E74BF1D2-79AD-4FCA-AECD-C90C689A67BB}" dt="2020-12-08T00:06:49.313" v="86"/>
            <ac:spMkLst>
              <pc:docMk/>
              <pc:sldMasterMk cId="1557832400" sldId="2147483686"/>
              <pc:sldLayoutMk cId="3271115693" sldId="2147483697"/>
              <ac:spMk id="4" creationId="{D723D1CC-8933-4D62-BB1E-D9EDEDB85B76}"/>
            </ac:spMkLst>
          </pc:spChg>
        </pc:sldLayoutChg>
        <pc:sldLayoutChg chg="addSp delSp modSp">
          <pc:chgData name="Jason" userId="04e349cc-5db0-45d6-b784-2cd4db72241c" providerId="ADAL" clId="{E74BF1D2-79AD-4FCA-AECD-C90C689A67BB}" dt="2020-12-08T00:06:51.825" v="89"/>
          <pc:sldLayoutMkLst>
            <pc:docMk/>
            <pc:sldMasterMk cId="1557832400" sldId="2147483686"/>
            <pc:sldLayoutMk cId="2544792866" sldId="2147483698"/>
          </pc:sldLayoutMkLst>
          <pc:spChg chg="add del mod">
            <ac:chgData name="Jason" userId="04e349cc-5db0-45d6-b784-2cd4db72241c" providerId="ADAL" clId="{E74BF1D2-79AD-4FCA-AECD-C90C689A67BB}" dt="2020-12-08T00:06:51.042" v="88"/>
            <ac:spMkLst>
              <pc:docMk/>
              <pc:sldMasterMk cId="1557832400" sldId="2147483686"/>
              <pc:sldLayoutMk cId="2544792866" sldId="2147483698"/>
              <ac:spMk id="2" creationId="{3C0CDE4E-2A51-40EF-B504-9EAB620FCE64}"/>
            </ac:spMkLst>
          </pc:spChg>
          <pc:spChg chg="add del mod">
            <ac:chgData name="Jason" userId="04e349cc-5db0-45d6-b784-2cd4db72241c" providerId="ADAL" clId="{E74BF1D2-79AD-4FCA-AECD-C90C689A67BB}" dt="2020-12-08T00:06:51.042" v="88"/>
            <ac:spMkLst>
              <pc:docMk/>
              <pc:sldMasterMk cId="1557832400" sldId="2147483686"/>
              <pc:sldLayoutMk cId="2544792866" sldId="2147483698"/>
              <ac:spMk id="3" creationId="{E034F3EB-09BC-4D40-AD37-1C2E011EDBE9}"/>
            </ac:spMkLst>
          </pc:spChg>
          <pc:spChg chg="add del mod">
            <ac:chgData name="Jason" userId="04e349cc-5db0-45d6-b784-2cd4db72241c" providerId="ADAL" clId="{E74BF1D2-79AD-4FCA-AECD-C90C689A67BB}" dt="2020-12-08T00:06:51.042" v="88"/>
            <ac:spMkLst>
              <pc:docMk/>
              <pc:sldMasterMk cId="1557832400" sldId="2147483686"/>
              <pc:sldLayoutMk cId="2544792866" sldId="2147483698"/>
              <ac:spMk id="4" creationId="{7DB05FD1-D2D9-4152-9EB2-F1689E7D32AA}"/>
            </ac:spMkLst>
          </pc:spChg>
          <pc:spChg chg="add mod">
            <ac:chgData name="Jason" userId="04e349cc-5db0-45d6-b784-2cd4db72241c" providerId="ADAL" clId="{E74BF1D2-79AD-4FCA-AECD-C90C689A67BB}" dt="2020-12-08T00:06:51.825" v="89"/>
            <ac:spMkLst>
              <pc:docMk/>
              <pc:sldMasterMk cId="1557832400" sldId="2147483686"/>
              <pc:sldLayoutMk cId="2544792866" sldId="2147483698"/>
              <ac:spMk id="5" creationId="{9DB5C5FA-DFAA-4489-AE1A-1DC1C05DF848}"/>
            </ac:spMkLst>
          </pc:spChg>
          <pc:spChg chg="add mod">
            <ac:chgData name="Jason" userId="04e349cc-5db0-45d6-b784-2cd4db72241c" providerId="ADAL" clId="{E74BF1D2-79AD-4FCA-AECD-C90C689A67BB}" dt="2020-12-08T00:06:51.825" v="89"/>
            <ac:spMkLst>
              <pc:docMk/>
              <pc:sldMasterMk cId="1557832400" sldId="2147483686"/>
              <pc:sldLayoutMk cId="2544792866" sldId="2147483698"/>
              <ac:spMk id="6" creationId="{5EF44A4D-1B4D-40EB-B579-3B6E19178930}"/>
            </ac:spMkLst>
          </pc:spChg>
          <pc:spChg chg="add mod">
            <ac:chgData name="Jason" userId="04e349cc-5db0-45d6-b784-2cd4db72241c" providerId="ADAL" clId="{E74BF1D2-79AD-4FCA-AECD-C90C689A67BB}" dt="2020-12-08T00:06:51.825" v="89"/>
            <ac:spMkLst>
              <pc:docMk/>
              <pc:sldMasterMk cId="1557832400" sldId="2147483686"/>
              <pc:sldLayoutMk cId="2544792866" sldId="2147483698"/>
              <ac:spMk id="7" creationId="{D823CD4E-50B4-4574-AB6F-7D515D4E7E35}"/>
            </ac:spMkLst>
          </pc:spChg>
        </pc:sldLayoutChg>
      </pc:sldMasterChg>
      <pc:sldMasterChg chg="addSp modSp del setBg delSldLayout">
        <pc:chgData name="Jason" userId="04e349cc-5db0-45d6-b784-2cd4db72241c" providerId="ADAL" clId="{E74BF1D2-79AD-4FCA-AECD-C90C689A67BB}" dt="2020-12-08T00:30:24.625" v="328" actId="2696"/>
        <pc:sldMasterMkLst>
          <pc:docMk/>
          <pc:sldMasterMk cId="1694807033" sldId="2147483699"/>
        </pc:sldMasterMkLst>
        <pc:spChg chg="add mod">
          <ac:chgData name="Jason" userId="04e349cc-5db0-45d6-b784-2cd4db72241c" providerId="ADAL" clId="{E74BF1D2-79AD-4FCA-AECD-C90C689A67BB}" dt="2020-12-08T00:27:36.534" v="215"/>
          <ac:spMkLst>
            <pc:docMk/>
            <pc:sldMasterMk cId="1694807033" sldId="2147483699"/>
            <ac:spMk id="2" creationId="{2D082C3B-95D1-4620-AC42-B850B58130A4}"/>
          </ac:spMkLst>
        </pc:spChg>
        <pc:spChg chg="add mod">
          <ac:chgData name="Jason" userId="04e349cc-5db0-45d6-b784-2cd4db72241c" providerId="ADAL" clId="{E74BF1D2-79AD-4FCA-AECD-C90C689A67BB}" dt="2020-12-08T00:27:36.534" v="215"/>
          <ac:spMkLst>
            <pc:docMk/>
            <pc:sldMasterMk cId="1694807033" sldId="2147483699"/>
            <ac:spMk id="3" creationId="{BF5EF315-B010-47A7-8294-D2CF927950D3}"/>
          </ac:spMkLst>
        </pc:spChg>
        <pc:spChg chg="add mod">
          <ac:chgData name="Jason" userId="04e349cc-5db0-45d6-b784-2cd4db72241c" providerId="ADAL" clId="{E74BF1D2-79AD-4FCA-AECD-C90C689A67BB}" dt="2020-12-08T00:28:26.124" v="221" actId="113"/>
          <ac:spMkLst>
            <pc:docMk/>
            <pc:sldMasterMk cId="1694807033" sldId="2147483699"/>
            <ac:spMk id="4" creationId="{1C747E1F-2872-4710-A10E-1F01CBB58C56}"/>
          </ac:spMkLst>
        </pc:spChg>
        <pc:spChg chg="add mod">
          <ac:chgData name="Jason" userId="04e349cc-5db0-45d6-b784-2cd4db72241c" providerId="ADAL" clId="{E74BF1D2-79AD-4FCA-AECD-C90C689A67BB}" dt="2020-12-08T00:30:17.900" v="316" actId="20577"/>
          <ac:spMkLst>
            <pc:docMk/>
            <pc:sldMasterMk cId="1694807033" sldId="2147483699"/>
            <ac:spMk id="5" creationId="{4989A74F-5AD6-4BF2-A39D-9FD86D858F8F}"/>
          </ac:spMkLst>
        </pc:spChg>
        <pc:spChg chg="add mod">
          <ac:chgData name="Jason" userId="04e349cc-5db0-45d6-b784-2cd4db72241c" providerId="ADAL" clId="{E74BF1D2-79AD-4FCA-AECD-C90C689A67BB}" dt="2020-12-08T00:29:30.223" v="236" actId="207"/>
          <ac:spMkLst>
            <pc:docMk/>
            <pc:sldMasterMk cId="1694807033" sldId="2147483699"/>
            <ac:spMk id="6" creationId="{D67B87E7-7BFE-4E03-914A-903D17FF74ED}"/>
          </ac:spMkLst>
        </pc:spChg>
        <pc:picChg chg="add mod ord">
          <ac:chgData name="Jason" userId="04e349cc-5db0-45d6-b784-2cd4db72241c" providerId="ADAL" clId="{E74BF1D2-79AD-4FCA-AECD-C90C689A67BB}" dt="2020-12-08T00:29:15.259" v="230" actId="1076"/>
          <ac:picMkLst>
            <pc:docMk/>
            <pc:sldMasterMk cId="1694807033" sldId="2147483699"/>
            <ac:picMk id="7" creationId="{7023F947-361B-4A49-8E6C-F890A96FCC30}"/>
          </ac:picMkLst>
        </pc:picChg>
        <pc:sldLayoutChg chg="del">
          <pc:chgData name="Jason" userId="04e349cc-5db0-45d6-b784-2cd4db72241c" providerId="ADAL" clId="{E74BF1D2-79AD-4FCA-AECD-C90C689A67BB}" dt="2020-12-08T00:30:24.593" v="317" actId="2696"/>
          <pc:sldLayoutMkLst>
            <pc:docMk/>
            <pc:sldMasterMk cId="1694807033" sldId="2147483699"/>
            <pc:sldLayoutMk cId="186417560" sldId="2147483700"/>
          </pc:sldLayoutMkLst>
        </pc:sldLayoutChg>
        <pc:sldLayoutChg chg="del">
          <pc:chgData name="Jason" userId="04e349cc-5db0-45d6-b784-2cd4db72241c" providerId="ADAL" clId="{E74BF1D2-79AD-4FCA-AECD-C90C689A67BB}" dt="2020-12-08T00:30:24.594" v="318" actId="2696"/>
          <pc:sldLayoutMkLst>
            <pc:docMk/>
            <pc:sldMasterMk cId="1694807033" sldId="2147483699"/>
            <pc:sldLayoutMk cId="2731873133" sldId="2147483701"/>
          </pc:sldLayoutMkLst>
        </pc:sldLayoutChg>
        <pc:sldLayoutChg chg="del">
          <pc:chgData name="Jason" userId="04e349cc-5db0-45d6-b784-2cd4db72241c" providerId="ADAL" clId="{E74BF1D2-79AD-4FCA-AECD-C90C689A67BB}" dt="2020-12-08T00:30:24.595" v="319" actId="2696"/>
          <pc:sldLayoutMkLst>
            <pc:docMk/>
            <pc:sldMasterMk cId="1694807033" sldId="2147483699"/>
            <pc:sldLayoutMk cId="899508405" sldId="2147483702"/>
          </pc:sldLayoutMkLst>
        </pc:sldLayoutChg>
        <pc:sldLayoutChg chg="del">
          <pc:chgData name="Jason" userId="04e349cc-5db0-45d6-b784-2cd4db72241c" providerId="ADAL" clId="{E74BF1D2-79AD-4FCA-AECD-C90C689A67BB}" dt="2020-12-08T00:30:24.595" v="320" actId="2696"/>
          <pc:sldLayoutMkLst>
            <pc:docMk/>
            <pc:sldMasterMk cId="1694807033" sldId="2147483699"/>
            <pc:sldLayoutMk cId="3525875402" sldId="2147483703"/>
          </pc:sldLayoutMkLst>
        </pc:sldLayoutChg>
        <pc:sldLayoutChg chg="del">
          <pc:chgData name="Jason" userId="04e349cc-5db0-45d6-b784-2cd4db72241c" providerId="ADAL" clId="{E74BF1D2-79AD-4FCA-AECD-C90C689A67BB}" dt="2020-12-08T00:30:24.596" v="321" actId="2696"/>
          <pc:sldLayoutMkLst>
            <pc:docMk/>
            <pc:sldMasterMk cId="1694807033" sldId="2147483699"/>
            <pc:sldLayoutMk cId="2517638181" sldId="2147483704"/>
          </pc:sldLayoutMkLst>
        </pc:sldLayoutChg>
        <pc:sldLayoutChg chg="del">
          <pc:chgData name="Jason" userId="04e349cc-5db0-45d6-b784-2cd4db72241c" providerId="ADAL" clId="{E74BF1D2-79AD-4FCA-AECD-C90C689A67BB}" dt="2020-12-08T00:30:24.597" v="322" actId="2696"/>
          <pc:sldLayoutMkLst>
            <pc:docMk/>
            <pc:sldMasterMk cId="1694807033" sldId="2147483699"/>
            <pc:sldLayoutMk cId="2209272692" sldId="2147483705"/>
          </pc:sldLayoutMkLst>
        </pc:sldLayoutChg>
        <pc:sldLayoutChg chg="del">
          <pc:chgData name="Jason" userId="04e349cc-5db0-45d6-b784-2cd4db72241c" providerId="ADAL" clId="{E74BF1D2-79AD-4FCA-AECD-C90C689A67BB}" dt="2020-12-08T00:30:24.598" v="323" actId="2696"/>
          <pc:sldLayoutMkLst>
            <pc:docMk/>
            <pc:sldMasterMk cId="1694807033" sldId="2147483699"/>
            <pc:sldLayoutMk cId="2027025483" sldId="2147483706"/>
          </pc:sldLayoutMkLst>
        </pc:sldLayoutChg>
        <pc:sldLayoutChg chg="del">
          <pc:chgData name="Jason" userId="04e349cc-5db0-45d6-b784-2cd4db72241c" providerId="ADAL" clId="{E74BF1D2-79AD-4FCA-AECD-C90C689A67BB}" dt="2020-12-08T00:30:24.599" v="324" actId="2696"/>
          <pc:sldLayoutMkLst>
            <pc:docMk/>
            <pc:sldMasterMk cId="1694807033" sldId="2147483699"/>
            <pc:sldLayoutMk cId="4057313720" sldId="2147483707"/>
          </pc:sldLayoutMkLst>
        </pc:sldLayoutChg>
        <pc:sldLayoutChg chg="del">
          <pc:chgData name="Jason" userId="04e349cc-5db0-45d6-b784-2cd4db72241c" providerId="ADAL" clId="{E74BF1D2-79AD-4FCA-AECD-C90C689A67BB}" dt="2020-12-08T00:30:24.606" v="325" actId="2696"/>
          <pc:sldLayoutMkLst>
            <pc:docMk/>
            <pc:sldMasterMk cId="1694807033" sldId="2147483699"/>
            <pc:sldLayoutMk cId="4014324695" sldId="2147483708"/>
          </pc:sldLayoutMkLst>
        </pc:sldLayoutChg>
        <pc:sldLayoutChg chg="del">
          <pc:chgData name="Jason" userId="04e349cc-5db0-45d6-b784-2cd4db72241c" providerId="ADAL" clId="{E74BF1D2-79AD-4FCA-AECD-C90C689A67BB}" dt="2020-12-08T00:30:24.608" v="326" actId="2696"/>
          <pc:sldLayoutMkLst>
            <pc:docMk/>
            <pc:sldMasterMk cId="1694807033" sldId="2147483699"/>
            <pc:sldLayoutMk cId="393005414" sldId="2147483709"/>
          </pc:sldLayoutMkLst>
        </pc:sldLayoutChg>
        <pc:sldLayoutChg chg="del">
          <pc:chgData name="Jason" userId="04e349cc-5db0-45d6-b784-2cd4db72241c" providerId="ADAL" clId="{E74BF1D2-79AD-4FCA-AECD-C90C689A67BB}" dt="2020-12-08T00:30:24.624" v="327" actId="2696"/>
          <pc:sldLayoutMkLst>
            <pc:docMk/>
            <pc:sldMasterMk cId="1694807033" sldId="2147483699"/>
            <pc:sldLayoutMk cId="356680143" sldId="2147483710"/>
          </pc:sldLayoutMkLst>
        </pc:sldLayoutChg>
      </pc:sldMasterChg>
      <pc:sldMasterChg chg="addSp modSp setBg delSldLayout modSldLayout">
        <pc:chgData name="Jason" userId="04e349cc-5db0-45d6-b784-2cd4db72241c" providerId="ADAL" clId="{E74BF1D2-79AD-4FCA-AECD-C90C689A67BB}" dt="2020-12-14T01:04:28.849" v="1603" actId="207"/>
        <pc:sldMasterMkLst>
          <pc:docMk/>
          <pc:sldMasterMk cId="2843475613" sldId="2147483700"/>
        </pc:sldMasterMkLst>
        <pc:spChg chg="add mod">
          <ac:chgData name="Jason" userId="04e349cc-5db0-45d6-b784-2cd4db72241c" providerId="ADAL" clId="{E74BF1D2-79AD-4FCA-AECD-C90C689A67BB}" dt="2020-12-08T00:39:03.079" v="457" actId="2711"/>
          <ac:spMkLst>
            <pc:docMk/>
            <pc:sldMasterMk cId="2843475613" sldId="2147483700"/>
            <ac:spMk id="2" creationId="{1ABFA785-C99B-4FCB-BCF7-FF8A02118BAE}"/>
          </ac:spMkLst>
        </pc:spChg>
        <pc:spChg chg="add mod">
          <ac:chgData name="Jason" userId="04e349cc-5db0-45d6-b784-2cd4db72241c" providerId="ADAL" clId="{E74BF1D2-79AD-4FCA-AECD-C90C689A67BB}" dt="2020-12-08T00:39:07.630" v="458" actId="2711"/>
          <ac:spMkLst>
            <pc:docMk/>
            <pc:sldMasterMk cId="2843475613" sldId="2147483700"/>
            <ac:spMk id="3" creationId="{A55A340F-BB8B-4E5E-BC5E-1EEDDBAAE6BA}"/>
          </ac:spMkLst>
        </pc:spChg>
        <pc:spChg chg="add mod">
          <ac:chgData name="Jason" userId="04e349cc-5db0-45d6-b784-2cd4db72241c" providerId="ADAL" clId="{E74BF1D2-79AD-4FCA-AECD-C90C689A67BB}" dt="2020-12-08T00:30:56.896" v="335" actId="113"/>
          <ac:spMkLst>
            <pc:docMk/>
            <pc:sldMasterMk cId="2843475613" sldId="2147483700"/>
            <ac:spMk id="4" creationId="{EE2387B9-B8E9-4008-B864-D39AD9F9CC06}"/>
          </ac:spMkLst>
        </pc:spChg>
        <pc:spChg chg="add mod">
          <ac:chgData name="Jason" userId="04e349cc-5db0-45d6-b784-2cd4db72241c" providerId="ADAL" clId="{E74BF1D2-79AD-4FCA-AECD-C90C689A67BB}" dt="2020-12-14T01:04:28.849" v="1603" actId="207"/>
          <ac:spMkLst>
            <pc:docMk/>
            <pc:sldMasterMk cId="2843475613" sldId="2147483700"/>
            <ac:spMk id="5" creationId="{BE18522A-5124-4C27-AA51-FC2DE218DFF8}"/>
          </ac:spMkLst>
        </pc:spChg>
        <pc:spChg chg="add mod">
          <ac:chgData name="Jason" userId="04e349cc-5db0-45d6-b784-2cd4db72241c" providerId="ADAL" clId="{E74BF1D2-79AD-4FCA-AECD-C90C689A67BB}" dt="2020-12-08T00:31:40.704" v="402" actId="113"/>
          <ac:spMkLst>
            <pc:docMk/>
            <pc:sldMasterMk cId="2843475613" sldId="2147483700"/>
            <ac:spMk id="6" creationId="{64A7D760-CF3B-4B38-BAE8-B5EB978DDDF8}"/>
          </ac:spMkLst>
        </pc:spChg>
        <pc:grpChg chg="add">
          <ac:chgData name="Jason" userId="04e349cc-5db0-45d6-b784-2cd4db72241c" providerId="ADAL" clId="{E74BF1D2-79AD-4FCA-AECD-C90C689A67BB}" dt="2020-12-08T00:34:36.280" v="437"/>
          <ac:grpSpMkLst>
            <pc:docMk/>
            <pc:sldMasterMk cId="2843475613" sldId="2147483700"/>
            <ac:grpSpMk id="8" creationId="{098D81EC-51AA-49CB-9F72-901198111C36}"/>
          </ac:grpSpMkLst>
        </pc:grpChg>
        <pc:picChg chg="add">
          <ac:chgData name="Jason" userId="04e349cc-5db0-45d6-b784-2cd4db72241c" providerId="ADAL" clId="{E74BF1D2-79AD-4FCA-AECD-C90C689A67BB}" dt="2020-12-08T00:34:36.280" v="437"/>
          <ac:picMkLst>
            <pc:docMk/>
            <pc:sldMasterMk cId="2843475613" sldId="2147483700"/>
            <ac:picMk id="7" creationId="{F4E0C509-83A8-4D98-B062-CA8A79D6786A}"/>
          </ac:picMkLst>
        </pc:picChg>
        <pc:sldLayoutChg chg="modSp">
          <pc:chgData name="Jason" userId="04e349cc-5db0-45d6-b784-2cd4db72241c" providerId="ADAL" clId="{E74BF1D2-79AD-4FCA-AECD-C90C689A67BB}" dt="2020-12-08T00:34:25.968" v="436" actId="207"/>
          <pc:sldLayoutMkLst>
            <pc:docMk/>
            <pc:sldMasterMk cId="2843475613" sldId="2147483700"/>
            <pc:sldLayoutMk cId="3876839661" sldId="2147483701"/>
          </pc:sldLayoutMkLst>
          <pc:spChg chg="mod">
            <ac:chgData name="Jason" userId="04e349cc-5db0-45d6-b784-2cd4db72241c" providerId="ADAL" clId="{E74BF1D2-79AD-4FCA-AECD-C90C689A67BB}" dt="2020-12-08T00:34:25.968" v="436" actId="207"/>
            <ac:spMkLst>
              <pc:docMk/>
              <pc:sldMasterMk cId="2843475613" sldId="2147483700"/>
              <pc:sldLayoutMk cId="3876839661" sldId="2147483701"/>
              <ac:spMk id="2" creationId="{CE5115E1-C4AE-4D99-8600-CB68526331CE}"/>
            </ac:spMkLst>
          </pc:spChg>
        </pc:sldLayoutChg>
        <pc:sldLayoutChg chg="modSp">
          <pc:chgData name="Jason" userId="04e349cc-5db0-45d6-b784-2cd4db72241c" providerId="ADAL" clId="{E74BF1D2-79AD-4FCA-AECD-C90C689A67BB}" dt="2020-12-08T00:38:50.699" v="456" actId="2711"/>
          <pc:sldLayoutMkLst>
            <pc:docMk/>
            <pc:sldMasterMk cId="2843475613" sldId="2147483700"/>
            <pc:sldLayoutMk cId="132382493" sldId="2147483703"/>
          </pc:sldLayoutMkLst>
          <pc:spChg chg="mod">
            <ac:chgData name="Jason" userId="04e349cc-5db0-45d6-b784-2cd4db72241c" providerId="ADAL" clId="{E74BF1D2-79AD-4FCA-AECD-C90C689A67BB}" dt="2020-12-08T00:34:20.726" v="435" actId="207"/>
            <ac:spMkLst>
              <pc:docMk/>
              <pc:sldMasterMk cId="2843475613" sldId="2147483700"/>
              <pc:sldLayoutMk cId="132382493" sldId="2147483703"/>
              <ac:spMk id="2" creationId="{B5E0DA61-8E0B-40DF-ABDC-8E1A9D7EB774}"/>
            </ac:spMkLst>
          </pc:spChg>
          <pc:spChg chg="mod">
            <ac:chgData name="Jason" userId="04e349cc-5db0-45d6-b784-2cd4db72241c" providerId="ADAL" clId="{E74BF1D2-79AD-4FCA-AECD-C90C689A67BB}" dt="2020-12-08T00:38:50.699" v="456" actId="2711"/>
            <ac:spMkLst>
              <pc:docMk/>
              <pc:sldMasterMk cId="2843475613" sldId="2147483700"/>
              <pc:sldLayoutMk cId="132382493" sldId="2147483703"/>
              <ac:spMk id="3" creationId="{EEB2A035-123F-44F0-9E5B-441310647467}"/>
            </ac:spMkLst>
          </pc:spChg>
        </pc:sldLayoutChg>
        <pc:sldLayoutChg chg="addSp delSp modSp">
          <pc:chgData name="Jason" userId="04e349cc-5db0-45d6-b784-2cd4db72241c" providerId="ADAL" clId="{E74BF1D2-79AD-4FCA-AECD-C90C689A67BB}" dt="2020-12-08T00:34:01.062" v="430" actId="14100"/>
          <pc:sldLayoutMkLst>
            <pc:docMk/>
            <pc:sldMasterMk cId="2843475613" sldId="2147483700"/>
            <pc:sldLayoutMk cId="2098815709" sldId="2147483705"/>
          </pc:sldLayoutMkLst>
          <pc:spChg chg="del">
            <ac:chgData name="Jason" userId="04e349cc-5db0-45d6-b784-2cd4db72241c" providerId="ADAL" clId="{E74BF1D2-79AD-4FCA-AECD-C90C689A67BB}" dt="2020-12-08T00:33:46.032" v="421" actId="478"/>
            <ac:spMkLst>
              <pc:docMk/>
              <pc:sldMasterMk cId="2843475613" sldId="2147483700"/>
              <pc:sldLayoutMk cId="2098815709" sldId="2147483705"/>
              <ac:spMk id="2" creationId="{8515B398-CF32-4987-9DC6-9B10D755E95D}"/>
            </ac:spMkLst>
          </pc:spChg>
          <pc:spChg chg="mod">
            <ac:chgData name="Jason" userId="04e349cc-5db0-45d6-b784-2cd4db72241c" providerId="ADAL" clId="{E74BF1D2-79AD-4FCA-AECD-C90C689A67BB}" dt="2020-12-08T00:33:57.966" v="429" actId="1076"/>
            <ac:spMkLst>
              <pc:docMk/>
              <pc:sldMasterMk cId="2843475613" sldId="2147483700"/>
              <pc:sldLayoutMk cId="2098815709" sldId="2147483705"/>
              <ac:spMk id="3" creationId="{BF37D13D-48B6-4885-A0F7-8FBBD3678A5E}"/>
            </ac:spMkLst>
          </pc:spChg>
          <pc:spChg chg="mod">
            <ac:chgData name="Jason" userId="04e349cc-5db0-45d6-b784-2cd4db72241c" providerId="ADAL" clId="{E74BF1D2-79AD-4FCA-AECD-C90C689A67BB}" dt="2020-12-08T00:34:01.062" v="430" actId="14100"/>
            <ac:spMkLst>
              <pc:docMk/>
              <pc:sldMasterMk cId="2843475613" sldId="2147483700"/>
              <pc:sldLayoutMk cId="2098815709" sldId="2147483705"/>
              <ac:spMk id="4" creationId="{58CB3963-AAF3-4254-97A0-B44C6448EB35}"/>
            </ac:spMkLst>
          </pc:spChg>
          <pc:spChg chg="mod">
            <ac:chgData name="Jason" userId="04e349cc-5db0-45d6-b784-2cd4db72241c" providerId="ADAL" clId="{E74BF1D2-79AD-4FCA-AECD-C90C689A67BB}" dt="2020-12-08T00:33:57.966" v="429" actId="1076"/>
            <ac:spMkLst>
              <pc:docMk/>
              <pc:sldMasterMk cId="2843475613" sldId="2147483700"/>
              <pc:sldLayoutMk cId="2098815709" sldId="2147483705"/>
              <ac:spMk id="5" creationId="{2226C97C-97D8-4578-BA0E-67118C6B7955}"/>
            </ac:spMkLst>
          </pc:spChg>
          <pc:spChg chg="mod">
            <ac:chgData name="Jason" userId="04e349cc-5db0-45d6-b784-2cd4db72241c" providerId="ADAL" clId="{E74BF1D2-79AD-4FCA-AECD-C90C689A67BB}" dt="2020-12-08T00:34:01.062" v="430" actId="14100"/>
            <ac:spMkLst>
              <pc:docMk/>
              <pc:sldMasterMk cId="2843475613" sldId="2147483700"/>
              <pc:sldLayoutMk cId="2098815709" sldId="2147483705"/>
              <ac:spMk id="6" creationId="{7140E2D0-85C2-4F66-93EA-54E564BA1799}"/>
            </ac:spMkLst>
          </pc:spChg>
          <pc:spChg chg="add">
            <ac:chgData name="Jason" userId="04e349cc-5db0-45d6-b784-2cd4db72241c" providerId="ADAL" clId="{E74BF1D2-79AD-4FCA-AECD-C90C689A67BB}" dt="2020-12-08T00:33:46.876" v="422"/>
            <ac:spMkLst>
              <pc:docMk/>
              <pc:sldMasterMk cId="2843475613" sldId="2147483700"/>
              <pc:sldLayoutMk cId="2098815709" sldId="2147483705"/>
              <ac:spMk id="10" creationId="{9ADBA81A-2D13-46B0-B95E-9064147A04F2}"/>
            </ac:spMkLst>
          </pc:spChg>
        </pc:sldLayoutChg>
        <pc:sldLayoutChg chg="addSp delSp modSp">
          <pc:chgData name="Jason" userId="04e349cc-5db0-45d6-b784-2cd4db72241c" providerId="ADAL" clId="{E74BF1D2-79AD-4FCA-AECD-C90C689A67BB}" dt="2020-12-08T00:33:28.461" v="413" actId="14100"/>
          <pc:sldLayoutMkLst>
            <pc:docMk/>
            <pc:sldMasterMk cId="2843475613" sldId="2147483700"/>
            <pc:sldLayoutMk cId="3165491433" sldId="2147483708"/>
          </pc:sldLayoutMkLst>
          <pc:spChg chg="del">
            <ac:chgData name="Jason" userId="04e349cc-5db0-45d6-b784-2cd4db72241c" providerId="ADAL" clId="{E74BF1D2-79AD-4FCA-AECD-C90C689A67BB}" dt="2020-12-08T00:33:21.768" v="411" actId="478"/>
            <ac:spMkLst>
              <pc:docMk/>
              <pc:sldMasterMk cId="2843475613" sldId="2147483700"/>
              <pc:sldLayoutMk cId="3165491433" sldId="2147483708"/>
              <ac:spMk id="2" creationId="{555D970B-F3A4-43AC-920F-95FF5A665137}"/>
            </ac:spMkLst>
          </pc:spChg>
          <pc:spChg chg="mod">
            <ac:chgData name="Jason" userId="04e349cc-5db0-45d6-b784-2cd4db72241c" providerId="ADAL" clId="{E74BF1D2-79AD-4FCA-AECD-C90C689A67BB}" dt="2020-12-08T00:33:25.354" v="412" actId="14100"/>
            <ac:spMkLst>
              <pc:docMk/>
              <pc:sldMasterMk cId="2843475613" sldId="2147483700"/>
              <pc:sldLayoutMk cId="3165491433" sldId="2147483708"/>
              <ac:spMk id="3" creationId="{42AB774C-6E31-4A36-9A46-02875FDFB8B6}"/>
            </ac:spMkLst>
          </pc:spChg>
          <pc:spChg chg="mod">
            <ac:chgData name="Jason" userId="04e349cc-5db0-45d6-b784-2cd4db72241c" providerId="ADAL" clId="{E74BF1D2-79AD-4FCA-AECD-C90C689A67BB}" dt="2020-12-08T00:33:28.461" v="413" actId="14100"/>
            <ac:spMkLst>
              <pc:docMk/>
              <pc:sldMasterMk cId="2843475613" sldId="2147483700"/>
              <pc:sldLayoutMk cId="3165491433" sldId="2147483708"/>
              <ac:spMk id="4" creationId="{44B3DD58-6562-454D-8FCF-C96C00A9AD36}"/>
            </ac:spMkLst>
          </pc:spChg>
          <pc:spChg chg="add">
            <ac:chgData name="Jason" userId="04e349cc-5db0-45d6-b784-2cd4db72241c" providerId="ADAL" clId="{E74BF1D2-79AD-4FCA-AECD-C90C689A67BB}" dt="2020-12-08T00:33:20.086" v="410"/>
            <ac:spMkLst>
              <pc:docMk/>
              <pc:sldMasterMk cId="2843475613" sldId="2147483700"/>
              <pc:sldLayoutMk cId="3165491433" sldId="2147483708"/>
              <ac:spMk id="8" creationId="{2FD59EBF-EBAB-44DA-A31B-D5814EE38CBC}"/>
            </ac:spMkLst>
          </pc:spChg>
        </pc:sldLayoutChg>
        <pc:sldLayoutChg chg="addSp delSp modSp">
          <pc:chgData name="Jason" userId="04e349cc-5db0-45d6-b784-2cd4db72241c" providerId="ADAL" clId="{E74BF1D2-79AD-4FCA-AECD-C90C689A67BB}" dt="2020-12-08T00:33:36.836" v="417" actId="14100"/>
          <pc:sldLayoutMkLst>
            <pc:docMk/>
            <pc:sldMasterMk cId="2843475613" sldId="2147483700"/>
            <pc:sldLayoutMk cId="240242086" sldId="2147483709"/>
          </pc:sldLayoutMkLst>
          <pc:spChg chg="del">
            <ac:chgData name="Jason" userId="04e349cc-5db0-45d6-b784-2cd4db72241c" providerId="ADAL" clId="{E74BF1D2-79AD-4FCA-AECD-C90C689A67BB}" dt="2020-12-08T00:33:31.849" v="415" actId="478"/>
            <ac:spMkLst>
              <pc:docMk/>
              <pc:sldMasterMk cId="2843475613" sldId="2147483700"/>
              <pc:sldLayoutMk cId="240242086" sldId="2147483709"/>
              <ac:spMk id="2" creationId="{CF18FCD3-9C82-4886-9E24-0137FE1276D4}"/>
            </ac:spMkLst>
          </pc:spChg>
          <pc:spChg chg="mod">
            <ac:chgData name="Jason" userId="04e349cc-5db0-45d6-b784-2cd4db72241c" providerId="ADAL" clId="{E74BF1D2-79AD-4FCA-AECD-C90C689A67BB}" dt="2020-12-08T00:33:34.519" v="416" actId="14100"/>
            <ac:spMkLst>
              <pc:docMk/>
              <pc:sldMasterMk cId="2843475613" sldId="2147483700"/>
              <pc:sldLayoutMk cId="240242086" sldId="2147483709"/>
              <ac:spMk id="3" creationId="{35449134-3642-4A98-B4FD-DFA99D693F6E}"/>
            </ac:spMkLst>
          </pc:spChg>
          <pc:spChg chg="mod">
            <ac:chgData name="Jason" userId="04e349cc-5db0-45d6-b784-2cd4db72241c" providerId="ADAL" clId="{E74BF1D2-79AD-4FCA-AECD-C90C689A67BB}" dt="2020-12-08T00:33:36.836" v="417" actId="14100"/>
            <ac:spMkLst>
              <pc:docMk/>
              <pc:sldMasterMk cId="2843475613" sldId="2147483700"/>
              <pc:sldLayoutMk cId="240242086" sldId="2147483709"/>
              <ac:spMk id="4" creationId="{90CB04AD-A4C4-4BD2-AC5A-1D0B0EC6CA6B}"/>
            </ac:spMkLst>
          </pc:spChg>
          <pc:spChg chg="add">
            <ac:chgData name="Jason" userId="04e349cc-5db0-45d6-b784-2cd4db72241c" providerId="ADAL" clId="{E74BF1D2-79AD-4FCA-AECD-C90C689A67BB}" dt="2020-12-08T00:33:30.541" v="414"/>
            <ac:spMkLst>
              <pc:docMk/>
              <pc:sldMasterMk cId="2843475613" sldId="2147483700"/>
              <pc:sldLayoutMk cId="240242086" sldId="2147483709"/>
              <ac:spMk id="8" creationId="{32CF6F88-CEC8-407B-9179-106F164A687C}"/>
            </ac:spMkLst>
          </pc:spChg>
        </pc:sldLayoutChg>
        <pc:sldLayoutChg chg="del">
          <pc:chgData name="Jason" userId="04e349cc-5db0-45d6-b784-2cd4db72241c" providerId="ADAL" clId="{E74BF1D2-79AD-4FCA-AECD-C90C689A67BB}" dt="2020-12-08T00:39:24.898" v="459" actId="2696"/>
          <pc:sldLayoutMkLst>
            <pc:docMk/>
            <pc:sldMasterMk cId="2843475613" sldId="2147483700"/>
            <pc:sldLayoutMk cId="4208589110" sldId="2147483710"/>
          </pc:sldLayoutMkLst>
        </pc:sldLayoutChg>
        <pc:sldLayoutChg chg="addSp delSp">
          <pc:chgData name="Jason" userId="04e349cc-5db0-45d6-b784-2cd4db72241c" providerId="ADAL" clId="{E74BF1D2-79AD-4FCA-AECD-C90C689A67BB}" dt="2020-12-08T00:38:33.496" v="454" actId="478"/>
          <pc:sldLayoutMkLst>
            <pc:docMk/>
            <pc:sldMasterMk cId="2843475613" sldId="2147483700"/>
            <pc:sldLayoutMk cId="951439755" sldId="2147483711"/>
          </pc:sldLayoutMkLst>
          <pc:spChg chg="add">
            <ac:chgData name="Jason" userId="04e349cc-5db0-45d6-b784-2cd4db72241c" providerId="ADAL" clId="{E74BF1D2-79AD-4FCA-AECD-C90C689A67BB}" dt="2020-12-08T00:38:31.126" v="453"/>
            <ac:spMkLst>
              <pc:docMk/>
              <pc:sldMasterMk cId="2843475613" sldId="2147483700"/>
              <pc:sldLayoutMk cId="951439755" sldId="2147483711"/>
              <ac:spMk id="7" creationId="{10D9AEC4-608B-4AD5-BCDA-56544FA0E0AB}"/>
            </ac:spMkLst>
          </pc:spChg>
          <pc:spChg chg="del">
            <ac:chgData name="Jason" userId="04e349cc-5db0-45d6-b784-2cd4db72241c" providerId="ADAL" clId="{E74BF1D2-79AD-4FCA-AECD-C90C689A67BB}" dt="2020-12-08T00:38:33.496" v="454" actId="478"/>
            <ac:spMkLst>
              <pc:docMk/>
              <pc:sldMasterMk cId="2843475613" sldId="2147483700"/>
              <pc:sldLayoutMk cId="951439755" sldId="2147483711"/>
              <ac:spMk id="102" creationId="{00000000-0000-0000-0000-000000000000}"/>
            </ac:spMkLst>
          </pc:spChg>
        </pc:sldLayoutChg>
        <pc:sldLayoutChg chg="addSp delSp del">
          <pc:chgData name="Jason" userId="04e349cc-5db0-45d6-b784-2cd4db72241c" providerId="ADAL" clId="{E74BF1D2-79AD-4FCA-AECD-C90C689A67BB}" dt="2020-12-08T00:33:42.284" v="420" actId="2696"/>
          <pc:sldLayoutMkLst>
            <pc:docMk/>
            <pc:sldMasterMk cId="2843475613" sldId="2147483700"/>
            <pc:sldLayoutMk cId="3460360894" sldId="2147483711"/>
          </pc:sldLayoutMkLst>
          <pc:spChg chg="add del">
            <ac:chgData name="Jason" userId="04e349cc-5db0-45d6-b784-2cd4db72241c" providerId="ADAL" clId="{E74BF1D2-79AD-4FCA-AECD-C90C689A67BB}" dt="2020-12-08T00:33:39.376" v="419"/>
            <ac:spMkLst>
              <pc:docMk/>
              <pc:sldMasterMk cId="2843475613" sldId="2147483700"/>
              <pc:sldLayoutMk cId="3460360894" sldId="2147483711"/>
              <ac:spMk id="7" creationId="{BAB0B2DA-9582-4801-86F8-E0E60A242365}"/>
            </ac:spMkLst>
          </pc:spChg>
        </pc:sldLayoutChg>
      </pc:sldMasterChg>
      <pc:sldMasterChg chg="modSp setBg modSldLayout">
        <pc:chgData name="Jason" userId="04e349cc-5db0-45d6-b784-2cd4db72241c" providerId="ADAL" clId="{E74BF1D2-79AD-4FCA-AECD-C90C689A67BB}" dt="2020-12-14T01:04:37.095" v="1604" actId="207"/>
        <pc:sldMasterMkLst>
          <pc:docMk/>
          <pc:sldMasterMk cId="2978846032" sldId="2147483712"/>
        </pc:sldMasterMkLst>
        <pc:spChg chg="mod">
          <ac:chgData name="Jason" userId="04e349cc-5db0-45d6-b784-2cd4db72241c" providerId="ADAL" clId="{E74BF1D2-79AD-4FCA-AECD-C90C689A67BB}" dt="2020-12-08T00:39:50.473" v="462" actId="2711"/>
          <ac:spMkLst>
            <pc:docMk/>
            <pc:sldMasterMk cId="2978846032" sldId="2147483712"/>
            <ac:spMk id="2" creationId="{1ABFA785-C99B-4FCB-BCF7-FF8A02118BAE}"/>
          </ac:spMkLst>
        </pc:spChg>
        <pc:spChg chg="mod">
          <ac:chgData name="Jason" userId="04e349cc-5db0-45d6-b784-2cd4db72241c" providerId="ADAL" clId="{E74BF1D2-79AD-4FCA-AECD-C90C689A67BB}" dt="2020-12-08T00:39:53.494" v="463" actId="2711"/>
          <ac:spMkLst>
            <pc:docMk/>
            <pc:sldMasterMk cId="2978846032" sldId="2147483712"/>
            <ac:spMk id="3" creationId="{A55A340F-BB8B-4E5E-BC5E-1EEDDBAAE6BA}"/>
          </ac:spMkLst>
        </pc:spChg>
        <pc:spChg chg="mod">
          <ac:chgData name="Jason" userId="04e349cc-5db0-45d6-b784-2cd4db72241c" providerId="ADAL" clId="{E74BF1D2-79AD-4FCA-AECD-C90C689A67BB}" dt="2020-12-14T01:04:37.095" v="1604" actId="207"/>
          <ac:spMkLst>
            <pc:docMk/>
            <pc:sldMasterMk cId="2978846032" sldId="2147483712"/>
            <ac:spMk id="5" creationId="{BE18522A-5124-4C27-AA51-FC2DE218DFF8}"/>
          </ac:spMkLst>
        </pc:spChg>
        <pc:sldLayoutChg chg="modSp">
          <pc:chgData name="Jason" userId="04e349cc-5db0-45d6-b784-2cd4db72241c" providerId="ADAL" clId="{E74BF1D2-79AD-4FCA-AECD-C90C689A67BB}" dt="2020-12-08T00:35:00.475" v="440" actId="207"/>
          <pc:sldLayoutMkLst>
            <pc:docMk/>
            <pc:sldMasterMk cId="2978846032" sldId="2147483712"/>
            <pc:sldLayoutMk cId="2566515045" sldId="2147483713"/>
          </pc:sldLayoutMkLst>
          <pc:spChg chg="mod">
            <ac:chgData name="Jason" userId="04e349cc-5db0-45d6-b784-2cd4db72241c" providerId="ADAL" clId="{E74BF1D2-79AD-4FCA-AECD-C90C689A67BB}" dt="2020-12-08T00:35:00.475" v="440" actId="207"/>
            <ac:spMkLst>
              <pc:docMk/>
              <pc:sldMasterMk cId="2978846032" sldId="2147483712"/>
              <pc:sldLayoutMk cId="2566515045" sldId="2147483713"/>
              <ac:spMk id="2" creationId="{CE5115E1-C4AE-4D99-8600-CB68526331CE}"/>
            </ac:spMkLst>
          </pc:spChg>
        </pc:sldLayoutChg>
        <pc:sldLayoutChg chg="modSp">
          <pc:chgData name="Jason" userId="04e349cc-5db0-45d6-b784-2cd4db72241c" providerId="ADAL" clId="{E74BF1D2-79AD-4FCA-AECD-C90C689A67BB}" dt="2020-12-08T00:35:04.403" v="441" actId="207"/>
          <pc:sldLayoutMkLst>
            <pc:docMk/>
            <pc:sldMasterMk cId="2978846032" sldId="2147483712"/>
            <pc:sldLayoutMk cId="2287876491" sldId="2147483715"/>
          </pc:sldLayoutMkLst>
          <pc:spChg chg="mod">
            <ac:chgData name="Jason" userId="04e349cc-5db0-45d6-b784-2cd4db72241c" providerId="ADAL" clId="{E74BF1D2-79AD-4FCA-AECD-C90C689A67BB}" dt="2020-12-08T00:35:04.403" v="441" actId="207"/>
            <ac:spMkLst>
              <pc:docMk/>
              <pc:sldMasterMk cId="2978846032" sldId="2147483712"/>
              <pc:sldLayoutMk cId="2287876491" sldId="2147483715"/>
              <ac:spMk id="2" creationId="{B5E0DA61-8E0B-40DF-ABDC-8E1A9D7EB774}"/>
            </ac:spMkLst>
          </pc:spChg>
        </pc:sldLayoutChg>
        <pc:sldLayoutChg chg="modSp">
          <pc:chgData name="Jason" userId="04e349cc-5db0-45d6-b784-2cd4db72241c" providerId="ADAL" clId="{E74BF1D2-79AD-4FCA-AECD-C90C689A67BB}" dt="2020-12-08T00:35:57.614" v="450" actId="207"/>
          <pc:sldLayoutMkLst>
            <pc:docMk/>
            <pc:sldMasterMk cId="2978846032" sldId="2147483712"/>
            <pc:sldLayoutMk cId="2339729889" sldId="2147483717"/>
          </pc:sldLayoutMkLst>
          <pc:spChg chg="mod">
            <ac:chgData name="Jason" userId="04e349cc-5db0-45d6-b784-2cd4db72241c" providerId="ADAL" clId="{E74BF1D2-79AD-4FCA-AECD-C90C689A67BB}" dt="2020-12-08T00:35:57.614" v="450" actId="207"/>
            <ac:spMkLst>
              <pc:docMk/>
              <pc:sldMasterMk cId="2978846032" sldId="2147483712"/>
              <pc:sldLayoutMk cId="2339729889" sldId="2147483717"/>
              <ac:spMk id="10" creationId="{9ADBA81A-2D13-46B0-B95E-9064147A04F2}"/>
            </ac:spMkLst>
          </pc:spChg>
        </pc:sldLayoutChg>
        <pc:sldLayoutChg chg="modSp">
          <pc:chgData name="Jason" userId="04e349cc-5db0-45d6-b784-2cd4db72241c" providerId="ADAL" clId="{E74BF1D2-79AD-4FCA-AECD-C90C689A67BB}" dt="2020-12-08T00:35:38.129" v="445" actId="207"/>
          <pc:sldLayoutMkLst>
            <pc:docMk/>
            <pc:sldMasterMk cId="2978846032" sldId="2147483712"/>
            <pc:sldLayoutMk cId="3158201721" sldId="2147483720"/>
          </pc:sldLayoutMkLst>
          <pc:spChg chg="mod">
            <ac:chgData name="Jason" userId="04e349cc-5db0-45d6-b784-2cd4db72241c" providerId="ADAL" clId="{E74BF1D2-79AD-4FCA-AECD-C90C689A67BB}" dt="2020-12-08T00:35:38.129" v="445" actId="207"/>
            <ac:spMkLst>
              <pc:docMk/>
              <pc:sldMasterMk cId="2978846032" sldId="2147483712"/>
              <pc:sldLayoutMk cId="3158201721" sldId="2147483720"/>
              <ac:spMk id="8" creationId="{2FD59EBF-EBAB-44DA-A31B-D5814EE38CBC}"/>
            </ac:spMkLst>
          </pc:spChg>
        </pc:sldLayoutChg>
        <pc:sldLayoutChg chg="modSp">
          <pc:chgData name="Jason" userId="04e349cc-5db0-45d6-b784-2cd4db72241c" providerId="ADAL" clId="{E74BF1D2-79AD-4FCA-AECD-C90C689A67BB}" dt="2020-12-08T00:35:45.763" v="448" actId="207"/>
          <pc:sldLayoutMkLst>
            <pc:docMk/>
            <pc:sldMasterMk cId="2978846032" sldId="2147483712"/>
            <pc:sldLayoutMk cId="1535245645" sldId="2147483721"/>
          </pc:sldLayoutMkLst>
          <pc:spChg chg="mod">
            <ac:chgData name="Jason" userId="04e349cc-5db0-45d6-b784-2cd4db72241c" providerId="ADAL" clId="{E74BF1D2-79AD-4FCA-AECD-C90C689A67BB}" dt="2020-12-08T00:35:45.763" v="448" actId="207"/>
            <ac:spMkLst>
              <pc:docMk/>
              <pc:sldMasterMk cId="2978846032" sldId="2147483712"/>
              <pc:sldLayoutMk cId="1535245645" sldId="2147483721"/>
              <ac:spMk id="8" creationId="{32CF6F88-CEC8-407B-9179-106F164A687C}"/>
            </ac:spMkLst>
          </pc:spChg>
        </pc:sldLayoutChg>
        <pc:sldLayoutChg chg="addSp delSp">
          <pc:chgData name="Jason" userId="04e349cc-5db0-45d6-b784-2cd4db72241c" providerId="ADAL" clId="{E74BF1D2-79AD-4FCA-AECD-C90C689A67BB}" dt="2020-12-08T00:39:45.824" v="461"/>
          <pc:sldLayoutMkLst>
            <pc:docMk/>
            <pc:sldMasterMk cId="2978846032" sldId="2147483712"/>
            <pc:sldLayoutMk cId="2325719845" sldId="2147483723"/>
          </pc:sldLayoutMkLst>
          <pc:spChg chg="add">
            <ac:chgData name="Jason" userId="04e349cc-5db0-45d6-b784-2cd4db72241c" providerId="ADAL" clId="{E74BF1D2-79AD-4FCA-AECD-C90C689A67BB}" dt="2020-12-08T00:39:45.824" v="461"/>
            <ac:spMkLst>
              <pc:docMk/>
              <pc:sldMasterMk cId="2978846032" sldId="2147483712"/>
              <pc:sldLayoutMk cId="2325719845" sldId="2147483723"/>
              <ac:spMk id="7" creationId="{4FF9C13E-EBC1-4F05-8390-0C2178361B76}"/>
            </ac:spMkLst>
          </pc:spChg>
          <pc:spChg chg="del">
            <ac:chgData name="Jason" userId="04e349cc-5db0-45d6-b784-2cd4db72241c" providerId="ADAL" clId="{E74BF1D2-79AD-4FCA-AECD-C90C689A67BB}" dt="2020-12-08T00:39:41.769" v="460" actId="478"/>
            <ac:spMkLst>
              <pc:docMk/>
              <pc:sldMasterMk cId="2978846032" sldId="2147483712"/>
              <pc:sldLayoutMk cId="2325719845" sldId="2147483723"/>
              <ac:spMk id="102" creationId="{00000000-0000-0000-0000-000000000000}"/>
            </ac:spMkLst>
          </pc:spChg>
        </pc:sldLayoutChg>
      </pc:sldMasterChg>
    </pc:docChg>
  </pc:docChgLst>
  <pc:docChgLst>
    <pc:chgData name="Moran, Jason T." userId="S::jmora005@odu.edu::04e349cc-5db0-45d6-b784-2cd4db72241c" providerId="AD" clId="Web-{382B3E71-B1FA-B647-EF2C-BD915ED73015}"/>
    <pc:docChg chg="addSld delSld">
      <pc:chgData name="Moran, Jason T." userId="S::jmora005@odu.edu::04e349cc-5db0-45d6-b784-2cd4db72241c" providerId="AD" clId="Web-{382B3E71-B1FA-B647-EF2C-BD915ED73015}" dt="2020-12-08T00:05:53.232" v="1"/>
      <pc:docMkLst>
        <pc:docMk/>
      </pc:docMkLst>
      <pc:sldChg chg="new del">
        <pc:chgData name="Moran, Jason T." userId="S::jmora005@odu.edu::04e349cc-5db0-45d6-b784-2cd4db72241c" providerId="AD" clId="Web-{382B3E71-B1FA-B647-EF2C-BD915ED73015}" dt="2020-12-08T00:05:53.232" v="1"/>
        <pc:sldMkLst>
          <pc:docMk/>
          <pc:sldMk cId="105322520" sldId="258"/>
        </pc:sldMkLst>
      </pc:sldChg>
    </pc:docChg>
  </pc:docChgLst>
  <pc:docChgLst>
    <pc:chgData name="Rodriguez, Paul" userId="S::prodr004@odu.edu::4a1af716-ac10-40fe-8961-7ec00e4b47bb" providerId="AD" clId="Web-{9A0297E1-BA36-7EF3-F66C-0F2BAF5323D4}"/>
    <pc:docChg chg="addSld delSld modSld addMainMaster">
      <pc:chgData name="Rodriguez, Paul" userId="S::prodr004@odu.edu::4a1af716-ac10-40fe-8961-7ec00e4b47bb" providerId="AD" clId="Web-{9A0297E1-BA36-7EF3-F66C-0F2BAF5323D4}" dt="2020-12-13T19:42:22.032" v="441"/>
      <pc:docMkLst>
        <pc:docMk/>
      </pc:docMkLst>
      <pc:sldChg chg="del">
        <pc:chgData name="Rodriguez, Paul" userId="S::prodr004@odu.edu::4a1af716-ac10-40fe-8961-7ec00e4b47bb" providerId="AD" clId="Web-{9A0297E1-BA36-7EF3-F66C-0F2BAF5323D4}" dt="2020-12-13T19:42:22.032" v="441"/>
        <pc:sldMkLst>
          <pc:docMk/>
          <pc:sldMk cId="473054200" sldId="307"/>
        </pc:sldMkLst>
      </pc:sldChg>
      <pc:sldChg chg="modSp add">
        <pc:chgData name="Rodriguez, Paul" userId="S::prodr004@odu.edu::4a1af716-ac10-40fe-8961-7ec00e4b47bb" providerId="AD" clId="Web-{9A0297E1-BA36-7EF3-F66C-0F2BAF5323D4}" dt="2020-12-13T19:35:26.318" v="440"/>
        <pc:sldMkLst>
          <pc:docMk/>
          <pc:sldMk cId="1103361995" sldId="308"/>
        </pc:sldMkLst>
        <pc:spChg chg="mod">
          <ac:chgData name="Rodriguez, Paul" userId="S::prodr004@odu.edu::4a1af716-ac10-40fe-8961-7ec00e4b47bb" providerId="AD" clId="Web-{9A0297E1-BA36-7EF3-F66C-0F2BAF5323D4}" dt="2020-12-13T19:26:09.881" v="3" actId="20577"/>
          <ac:spMkLst>
            <pc:docMk/>
            <pc:sldMk cId="1103361995" sldId="308"/>
            <ac:spMk id="5" creationId="{434D979A-8F95-4EB5-BDB9-E14D17044F08}"/>
          </ac:spMkLst>
        </pc:spChg>
        <pc:graphicFrameChg chg="mod modGraphic">
          <ac:chgData name="Rodriguez, Paul" userId="S::prodr004@odu.edu::4a1af716-ac10-40fe-8961-7ec00e4b47bb" providerId="AD" clId="Web-{9A0297E1-BA36-7EF3-F66C-0F2BAF5323D4}" dt="2020-12-13T19:35:26.318" v="440"/>
          <ac:graphicFrameMkLst>
            <pc:docMk/>
            <pc:sldMk cId="1103361995" sldId="308"/>
            <ac:graphicFrameMk id="4" creationId="{9BAE06A1-761E-4D0F-9852-9FBD750F34B2}"/>
          </ac:graphicFrameMkLst>
        </pc:graphicFrameChg>
      </pc:sldChg>
      <pc:sldMasterChg chg="add addSldLayout">
        <pc:chgData name="Rodriguez, Paul" userId="S::prodr004@odu.edu::4a1af716-ac10-40fe-8961-7ec00e4b47bb" providerId="AD" clId="Web-{9A0297E1-BA36-7EF3-F66C-0F2BAF5323D4}" dt="2020-12-13T19:25:58.256" v="0"/>
        <pc:sldMasterMkLst>
          <pc:docMk/>
          <pc:sldMasterMk cId="0" sldId="2147483752"/>
        </pc:sldMasterMkLst>
        <pc:sldLayoutChg chg="add">
          <pc:chgData name="Rodriguez, Paul" userId="S::prodr004@odu.edu::4a1af716-ac10-40fe-8961-7ec00e4b47bb" providerId="AD" clId="Web-{9A0297E1-BA36-7EF3-F66C-0F2BAF5323D4}" dt="2020-12-13T19:25:58.256" v="0"/>
          <pc:sldLayoutMkLst>
            <pc:docMk/>
            <pc:sldMasterMk cId="0" sldId="2147483752"/>
            <pc:sldLayoutMk cId="0" sldId="2147483753"/>
          </pc:sldLayoutMkLst>
        </pc:sldLayoutChg>
        <pc:sldLayoutChg chg="add">
          <pc:chgData name="Rodriguez, Paul" userId="S::prodr004@odu.edu::4a1af716-ac10-40fe-8961-7ec00e4b47bb" providerId="AD" clId="Web-{9A0297E1-BA36-7EF3-F66C-0F2BAF5323D4}" dt="2020-12-13T19:25:58.256" v="0"/>
          <pc:sldLayoutMkLst>
            <pc:docMk/>
            <pc:sldMasterMk cId="0" sldId="2147483752"/>
            <pc:sldLayoutMk cId="0" sldId="2147483754"/>
          </pc:sldLayoutMkLst>
        </pc:sldLayoutChg>
        <pc:sldLayoutChg chg="add">
          <pc:chgData name="Rodriguez, Paul" userId="S::prodr004@odu.edu::4a1af716-ac10-40fe-8961-7ec00e4b47bb" providerId="AD" clId="Web-{9A0297E1-BA36-7EF3-F66C-0F2BAF5323D4}" dt="2020-12-13T19:25:58.256" v="0"/>
          <pc:sldLayoutMkLst>
            <pc:docMk/>
            <pc:sldMasterMk cId="0" sldId="2147483752"/>
            <pc:sldLayoutMk cId="0" sldId="2147483755"/>
          </pc:sldLayoutMkLst>
        </pc:sldLayoutChg>
        <pc:sldLayoutChg chg="add">
          <pc:chgData name="Rodriguez, Paul" userId="S::prodr004@odu.edu::4a1af716-ac10-40fe-8961-7ec00e4b47bb" providerId="AD" clId="Web-{9A0297E1-BA36-7EF3-F66C-0F2BAF5323D4}" dt="2020-12-13T19:25:58.256" v="0"/>
          <pc:sldLayoutMkLst>
            <pc:docMk/>
            <pc:sldMasterMk cId="0" sldId="2147483752"/>
            <pc:sldLayoutMk cId="0" sldId="2147483756"/>
          </pc:sldLayoutMkLst>
        </pc:sldLayoutChg>
        <pc:sldLayoutChg chg="add">
          <pc:chgData name="Rodriguez, Paul" userId="S::prodr004@odu.edu::4a1af716-ac10-40fe-8961-7ec00e4b47bb" providerId="AD" clId="Web-{9A0297E1-BA36-7EF3-F66C-0F2BAF5323D4}" dt="2020-12-13T19:25:58.256" v="0"/>
          <pc:sldLayoutMkLst>
            <pc:docMk/>
            <pc:sldMasterMk cId="0" sldId="2147483752"/>
            <pc:sldLayoutMk cId="0" sldId="2147483757"/>
          </pc:sldLayoutMkLst>
        </pc:sldLayoutChg>
        <pc:sldLayoutChg chg="add">
          <pc:chgData name="Rodriguez, Paul" userId="S::prodr004@odu.edu::4a1af716-ac10-40fe-8961-7ec00e4b47bb" providerId="AD" clId="Web-{9A0297E1-BA36-7EF3-F66C-0F2BAF5323D4}" dt="2020-12-13T19:25:58.256" v="0"/>
          <pc:sldLayoutMkLst>
            <pc:docMk/>
            <pc:sldMasterMk cId="0" sldId="2147483752"/>
            <pc:sldLayoutMk cId="0" sldId="2147483758"/>
          </pc:sldLayoutMkLst>
        </pc:sldLayoutChg>
        <pc:sldLayoutChg chg="add">
          <pc:chgData name="Rodriguez, Paul" userId="S::prodr004@odu.edu::4a1af716-ac10-40fe-8961-7ec00e4b47bb" providerId="AD" clId="Web-{9A0297E1-BA36-7EF3-F66C-0F2BAF5323D4}" dt="2020-12-13T19:25:58.256" v="0"/>
          <pc:sldLayoutMkLst>
            <pc:docMk/>
            <pc:sldMasterMk cId="0" sldId="2147483752"/>
            <pc:sldLayoutMk cId="0" sldId="2147483759"/>
          </pc:sldLayoutMkLst>
        </pc:sldLayoutChg>
        <pc:sldLayoutChg chg="add">
          <pc:chgData name="Rodriguez, Paul" userId="S::prodr004@odu.edu::4a1af716-ac10-40fe-8961-7ec00e4b47bb" providerId="AD" clId="Web-{9A0297E1-BA36-7EF3-F66C-0F2BAF5323D4}" dt="2020-12-13T19:25:58.256" v="0"/>
          <pc:sldLayoutMkLst>
            <pc:docMk/>
            <pc:sldMasterMk cId="0" sldId="2147483752"/>
            <pc:sldLayoutMk cId="0" sldId="2147483760"/>
          </pc:sldLayoutMkLst>
        </pc:sldLayoutChg>
        <pc:sldLayoutChg chg="add">
          <pc:chgData name="Rodriguez, Paul" userId="S::prodr004@odu.edu::4a1af716-ac10-40fe-8961-7ec00e4b47bb" providerId="AD" clId="Web-{9A0297E1-BA36-7EF3-F66C-0F2BAF5323D4}" dt="2020-12-13T19:25:58.256" v="0"/>
          <pc:sldLayoutMkLst>
            <pc:docMk/>
            <pc:sldMasterMk cId="0" sldId="2147483752"/>
            <pc:sldLayoutMk cId="0" sldId="2147483761"/>
          </pc:sldLayoutMkLst>
        </pc:sldLayoutChg>
        <pc:sldLayoutChg chg="add">
          <pc:chgData name="Rodriguez, Paul" userId="S::prodr004@odu.edu::4a1af716-ac10-40fe-8961-7ec00e4b47bb" providerId="AD" clId="Web-{9A0297E1-BA36-7EF3-F66C-0F2BAF5323D4}" dt="2020-12-13T19:25:58.256" v="0"/>
          <pc:sldLayoutMkLst>
            <pc:docMk/>
            <pc:sldMasterMk cId="0" sldId="2147483752"/>
            <pc:sldLayoutMk cId="0" sldId="2147483762"/>
          </pc:sldLayoutMkLst>
        </pc:sldLayoutChg>
        <pc:sldLayoutChg chg="add">
          <pc:chgData name="Rodriguez, Paul" userId="S::prodr004@odu.edu::4a1af716-ac10-40fe-8961-7ec00e4b47bb" providerId="AD" clId="Web-{9A0297E1-BA36-7EF3-F66C-0F2BAF5323D4}" dt="2020-12-13T19:25:58.256" v="0"/>
          <pc:sldLayoutMkLst>
            <pc:docMk/>
            <pc:sldMasterMk cId="0" sldId="2147483752"/>
            <pc:sldLayoutMk cId="0" sldId="2147483763"/>
          </pc:sldLayoutMkLst>
        </pc:sldLayoutChg>
        <pc:sldLayoutChg chg="add">
          <pc:chgData name="Rodriguez, Paul" userId="S::prodr004@odu.edu::4a1af716-ac10-40fe-8961-7ec00e4b47bb" providerId="AD" clId="Web-{9A0297E1-BA36-7EF3-F66C-0F2BAF5323D4}" dt="2020-12-13T19:25:58.256" v="0"/>
          <pc:sldLayoutMkLst>
            <pc:docMk/>
            <pc:sldMasterMk cId="0" sldId="2147483752"/>
            <pc:sldLayoutMk cId="0" sldId="2147483764"/>
          </pc:sldLayoutMkLst>
        </pc:sldLayoutChg>
      </pc:sldMasterChg>
    </pc:docChg>
  </pc:docChgLst>
  <pc:docChgLst>
    <pc:chgData name="Kukanich, Gregory" userId="S::gkuka001@odu.edu::6b23b433-6b39-4938-a53b-01362f2f397f" providerId="AD" clId="Web-{E69A0DB4-891B-4856-31A8-6BB4CC5E8530}"/>
    <pc:docChg chg="modSld">
      <pc:chgData name="Kukanich, Gregory" userId="S::gkuka001@odu.edu::6b23b433-6b39-4938-a53b-01362f2f397f" providerId="AD" clId="Web-{E69A0DB4-891B-4856-31A8-6BB4CC5E8530}" dt="2020-12-14T01:21:37.248" v="3"/>
      <pc:docMkLst>
        <pc:docMk/>
      </pc:docMkLst>
      <pc:sldChg chg="addSp delSp modSp">
        <pc:chgData name="Kukanich, Gregory" userId="S::gkuka001@odu.edu::6b23b433-6b39-4938-a53b-01362f2f397f" providerId="AD" clId="Web-{E69A0DB4-891B-4856-31A8-6BB4CC5E8530}" dt="2020-12-14T01:21:37.248" v="3"/>
        <pc:sldMkLst>
          <pc:docMk/>
          <pc:sldMk cId="4164027871" sldId="268"/>
        </pc:sldMkLst>
        <pc:picChg chg="add del mod">
          <ac:chgData name="Kukanich, Gregory" userId="S::gkuka001@odu.edu::6b23b433-6b39-4938-a53b-01362f2f397f" providerId="AD" clId="Web-{E69A0DB4-891B-4856-31A8-6BB4CC5E8530}" dt="2020-12-14T01:21:37.248" v="3"/>
          <ac:picMkLst>
            <pc:docMk/>
            <pc:sldMk cId="4164027871" sldId="268"/>
            <ac:picMk id="7" creationId="{50AC2E7E-36FC-45A8-92C5-4BE75C4DECB7}"/>
          </ac:picMkLst>
        </pc:picChg>
      </pc:sldChg>
    </pc:docChg>
  </pc:docChgLst>
  <pc:docChgLst>
    <pc:chgData name="Miller, Chris" userId="S::cmill029@odu.edu::274ac5cb-abb3-48f0-bd6b-f0f35ba66f10" providerId="AD" clId="Web-{FBDA7FC3-87D6-CD74-61E4-C6C2E50F7F33}"/>
    <pc:docChg chg="modSld">
      <pc:chgData name="Miller, Chris" userId="S::cmill029@odu.edu::274ac5cb-abb3-48f0-bd6b-f0f35ba66f10" providerId="AD" clId="Web-{FBDA7FC3-87D6-CD74-61E4-C6C2E50F7F33}" dt="2020-12-11T14:51:19.811" v="14" actId="1076"/>
      <pc:docMkLst>
        <pc:docMk/>
      </pc:docMkLst>
      <pc:sldChg chg="addSp delSp modSp">
        <pc:chgData name="Miller, Chris" userId="S::cmill029@odu.edu::274ac5cb-abb3-48f0-bd6b-f0f35ba66f10" providerId="AD" clId="Web-{FBDA7FC3-87D6-CD74-61E4-C6C2E50F7F33}" dt="2020-12-11T14:51:19.811" v="14" actId="1076"/>
        <pc:sldMkLst>
          <pc:docMk/>
          <pc:sldMk cId="3051612149" sldId="264"/>
        </pc:sldMkLst>
        <pc:picChg chg="add mod">
          <ac:chgData name="Miller, Chris" userId="S::cmill029@odu.edu::274ac5cb-abb3-48f0-bd6b-f0f35ba66f10" providerId="AD" clId="Web-{FBDA7FC3-87D6-CD74-61E4-C6C2E50F7F33}" dt="2020-12-11T14:51:19.811" v="14" actId="1076"/>
          <ac:picMkLst>
            <pc:docMk/>
            <pc:sldMk cId="3051612149" sldId="264"/>
            <ac:picMk id="3" creationId="{9F476DD4-4DB7-4548-963F-62AB06CBBA22}"/>
          </ac:picMkLst>
        </pc:picChg>
        <pc:picChg chg="del">
          <ac:chgData name="Miller, Chris" userId="S::cmill029@odu.edu::274ac5cb-abb3-48f0-bd6b-f0f35ba66f10" providerId="AD" clId="Web-{FBDA7FC3-87D6-CD74-61E4-C6C2E50F7F33}" dt="2020-12-11T14:50:12.590" v="0"/>
          <ac:picMkLst>
            <pc:docMk/>
            <pc:sldMk cId="3051612149" sldId="264"/>
            <ac:picMk id="7" creationId="{F498D8C7-F309-41D5-ACF2-A661E0CF7780}"/>
          </ac:picMkLst>
        </pc:picChg>
      </pc:sldChg>
    </pc:docChg>
  </pc:docChgLst>
  <pc:docChgLst>
    <pc:chgData name="Miller, Chris" userId="S::cmill029@odu.edu::274ac5cb-abb3-48f0-bd6b-f0f35ba66f10" providerId="AD" clId="Web-{19786C42-5B6F-F433-2AEE-8E35B09798CD}"/>
    <pc:docChg chg="modSld">
      <pc:chgData name="Miller, Chris" userId="S::cmill029@odu.edu::274ac5cb-abb3-48f0-bd6b-f0f35ba66f10" providerId="AD" clId="Web-{19786C42-5B6F-F433-2AEE-8E35B09798CD}" dt="2020-12-10T13:46:50.517" v="15" actId="1076"/>
      <pc:docMkLst>
        <pc:docMk/>
      </pc:docMkLst>
      <pc:sldChg chg="addSp delSp modSp">
        <pc:chgData name="Miller, Chris" userId="S::cmill029@odu.edu::274ac5cb-abb3-48f0-bd6b-f0f35ba66f10" providerId="AD" clId="Web-{19786C42-5B6F-F433-2AEE-8E35B09798CD}" dt="2020-12-10T13:46:50.517" v="15" actId="1076"/>
        <pc:sldMkLst>
          <pc:docMk/>
          <pc:sldMk cId="3051612149" sldId="264"/>
        </pc:sldMkLst>
        <pc:spChg chg="del mod">
          <ac:chgData name="Miller, Chris" userId="S::cmill029@odu.edu::274ac5cb-abb3-48f0-bd6b-f0f35ba66f10" providerId="AD" clId="Web-{19786C42-5B6F-F433-2AEE-8E35B09798CD}" dt="2020-12-10T13:46:17.845" v="4"/>
          <ac:spMkLst>
            <pc:docMk/>
            <pc:sldMk cId="3051612149" sldId="264"/>
            <ac:spMk id="3" creationId="{0BDFC031-B011-4426-B9FE-728F98F0AE52}"/>
          </ac:spMkLst>
        </pc:spChg>
        <pc:spChg chg="add del mod">
          <ac:chgData name="Miller, Chris" userId="S::cmill029@odu.edu::274ac5cb-abb3-48f0-bd6b-f0f35ba66f10" providerId="AD" clId="Web-{19786C42-5B6F-F433-2AEE-8E35B09798CD}" dt="2020-12-10T13:46:22.548" v="6"/>
          <ac:spMkLst>
            <pc:docMk/>
            <pc:sldMk cId="3051612149" sldId="264"/>
            <ac:spMk id="9" creationId="{E4845497-1516-4B4A-A209-63E7986342CE}"/>
          </ac:spMkLst>
        </pc:spChg>
        <pc:picChg chg="add mod">
          <ac:chgData name="Miller, Chris" userId="S::cmill029@odu.edu::274ac5cb-abb3-48f0-bd6b-f0f35ba66f10" providerId="AD" clId="Web-{19786C42-5B6F-F433-2AEE-8E35B09798CD}" dt="2020-12-10T13:46:50.517" v="15" actId="1076"/>
          <ac:picMkLst>
            <pc:docMk/>
            <pc:sldMk cId="3051612149" sldId="264"/>
            <ac:picMk id="7" creationId="{F498D8C7-F309-41D5-ACF2-A661E0CF7780}"/>
          </ac:picMkLst>
        </pc:picChg>
      </pc:sldChg>
    </pc:docChg>
  </pc:docChgLst>
  <pc:docChgLst>
    <pc:chgData name="Aquilino, Byron" userId="9f03d169-0b3e-4439-a026-7b496271d171" providerId="ADAL" clId="{A435B0D0-7D5B-42A2-A169-00A69C979373}"/>
    <pc:docChg chg="undo custSel addSld delSld modSld">
      <pc:chgData name="Aquilino, Byron" userId="9f03d169-0b3e-4439-a026-7b496271d171" providerId="ADAL" clId="{A435B0D0-7D5B-42A2-A169-00A69C979373}" dt="2020-12-14T02:55:46.311" v="903" actId="20577"/>
      <pc:docMkLst>
        <pc:docMk/>
      </pc:docMkLst>
      <pc:sldChg chg="modSp">
        <pc:chgData name="Aquilino, Byron" userId="9f03d169-0b3e-4439-a026-7b496271d171" providerId="ADAL" clId="{A435B0D0-7D5B-42A2-A169-00A69C979373}" dt="2020-12-14T02:55:46.311" v="903" actId="20577"/>
        <pc:sldMkLst>
          <pc:docMk/>
          <pc:sldMk cId="807404673" sldId="256"/>
        </pc:sldMkLst>
        <pc:spChg chg="mod">
          <ac:chgData name="Aquilino, Byron" userId="9f03d169-0b3e-4439-a026-7b496271d171" providerId="ADAL" clId="{A435B0D0-7D5B-42A2-A169-00A69C979373}" dt="2020-12-14T02:36:23.633" v="620" actId="20577"/>
          <ac:spMkLst>
            <pc:docMk/>
            <pc:sldMk cId="807404673" sldId="256"/>
            <ac:spMk id="10" creationId="{B3F4E6F9-1D29-42DC-84DF-364B75AE7971}"/>
          </ac:spMkLst>
        </pc:spChg>
        <pc:spChg chg="mod">
          <ac:chgData name="Aquilino, Byron" userId="9f03d169-0b3e-4439-a026-7b496271d171" providerId="ADAL" clId="{A435B0D0-7D5B-42A2-A169-00A69C979373}" dt="2020-12-14T02:55:46.311" v="903" actId="20577"/>
          <ac:spMkLst>
            <pc:docMk/>
            <pc:sldMk cId="807404673" sldId="256"/>
            <ac:spMk id="12" creationId="{922F7507-DD3E-4AD0-B258-EF1D01CC3D99}"/>
          </ac:spMkLst>
        </pc:spChg>
        <pc:graphicFrameChg chg="mod modGraphic">
          <ac:chgData name="Aquilino, Byron" userId="9f03d169-0b3e-4439-a026-7b496271d171" providerId="ADAL" clId="{A435B0D0-7D5B-42A2-A169-00A69C979373}" dt="2020-12-14T02:39:43.427" v="634" actId="1076"/>
          <ac:graphicFrameMkLst>
            <pc:docMk/>
            <pc:sldMk cId="807404673" sldId="256"/>
            <ac:graphicFrameMk id="785" creationId="{00000000-0000-0000-0000-000000000000}"/>
          </ac:graphicFrameMkLst>
        </pc:graphicFrameChg>
        <pc:picChg chg="mod">
          <ac:chgData name="Aquilino, Byron" userId="9f03d169-0b3e-4439-a026-7b496271d171" providerId="ADAL" clId="{A435B0D0-7D5B-42A2-A169-00A69C979373}" dt="2020-12-14T02:39:43.427" v="634" actId="1076"/>
          <ac:picMkLst>
            <pc:docMk/>
            <pc:sldMk cId="807404673" sldId="256"/>
            <ac:picMk id="786" creationId="{00000000-0000-0000-0000-000000000000}"/>
          </ac:picMkLst>
        </pc:picChg>
      </pc:sldChg>
      <pc:sldChg chg="modSp del">
        <pc:chgData name="Aquilino, Byron" userId="9f03d169-0b3e-4439-a026-7b496271d171" providerId="ADAL" clId="{A435B0D0-7D5B-42A2-A169-00A69C979373}" dt="2020-12-14T01:24:18.061" v="350" actId="2696"/>
        <pc:sldMkLst>
          <pc:docMk/>
          <pc:sldMk cId="3960548224" sldId="261"/>
        </pc:sldMkLst>
        <pc:spChg chg="mod">
          <ac:chgData name="Aquilino, Byron" userId="9f03d169-0b3e-4439-a026-7b496271d171" providerId="ADAL" clId="{A435B0D0-7D5B-42A2-A169-00A69C979373}" dt="2020-12-14T01:23:44.375" v="342" actId="1076"/>
          <ac:spMkLst>
            <pc:docMk/>
            <pc:sldMk cId="3960548224" sldId="261"/>
            <ac:spMk id="2" creationId="{B4751817-BFD6-4086-9C61-641B60C870F8}"/>
          </ac:spMkLst>
        </pc:spChg>
        <pc:spChg chg="mod">
          <ac:chgData name="Aquilino, Byron" userId="9f03d169-0b3e-4439-a026-7b496271d171" providerId="ADAL" clId="{A435B0D0-7D5B-42A2-A169-00A69C979373}" dt="2020-12-11T02:00:59.078" v="316" actId="20577"/>
          <ac:spMkLst>
            <pc:docMk/>
            <pc:sldMk cId="3960548224" sldId="261"/>
            <ac:spMk id="3" creationId="{EA60D2F0-073A-46D5-89EA-BC30DCE86DAB}"/>
          </ac:spMkLst>
        </pc:spChg>
      </pc:sldChg>
      <pc:sldChg chg="addSp delSp modSp">
        <pc:chgData name="Aquilino, Byron" userId="9f03d169-0b3e-4439-a026-7b496271d171" providerId="ADAL" clId="{A435B0D0-7D5B-42A2-A169-00A69C979373}" dt="2020-12-14T02:21:38.453" v="541" actId="33524"/>
        <pc:sldMkLst>
          <pc:docMk/>
          <pc:sldMk cId="476441148" sldId="263"/>
        </pc:sldMkLst>
        <pc:spChg chg="mod">
          <ac:chgData name="Aquilino, Byron" userId="9f03d169-0b3e-4439-a026-7b496271d171" providerId="ADAL" clId="{A435B0D0-7D5B-42A2-A169-00A69C979373}" dt="2020-12-14T02:09:34.860" v="494" actId="108"/>
          <ac:spMkLst>
            <pc:docMk/>
            <pc:sldMk cId="476441148" sldId="263"/>
            <ac:spMk id="2" creationId="{3F6497B0-FEBD-47A2-B03E-67761C1CF425}"/>
          </ac:spMkLst>
        </pc:spChg>
        <pc:spChg chg="mod">
          <ac:chgData name="Aquilino, Byron" userId="9f03d169-0b3e-4439-a026-7b496271d171" providerId="ADAL" clId="{A435B0D0-7D5B-42A2-A169-00A69C979373}" dt="2020-12-11T02:19:00.283" v="329" actId="20577"/>
          <ac:spMkLst>
            <pc:docMk/>
            <pc:sldMk cId="476441148" sldId="263"/>
            <ac:spMk id="3" creationId="{0434979E-77CE-404D-9290-01DE6A0CB7F9}"/>
          </ac:spMkLst>
        </pc:spChg>
        <pc:spChg chg="mod">
          <ac:chgData name="Aquilino, Byron" userId="9f03d169-0b3e-4439-a026-7b496271d171" providerId="ADAL" clId="{A435B0D0-7D5B-42A2-A169-00A69C979373}" dt="2020-12-14T02:08:57.889" v="488" actId="255"/>
          <ac:spMkLst>
            <pc:docMk/>
            <pc:sldMk cId="476441148" sldId="263"/>
            <ac:spMk id="4" creationId="{B11CA8FB-1846-4A52-938A-4BE4CE08EA09}"/>
          </ac:spMkLst>
        </pc:spChg>
        <pc:spChg chg="mod">
          <ac:chgData name="Aquilino, Byron" userId="9f03d169-0b3e-4439-a026-7b496271d171" providerId="ADAL" clId="{A435B0D0-7D5B-42A2-A169-00A69C979373}" dt="2020-12-14T02:08:57.889" v="488" actId="255"/>
          <ac:spMkLst>
            <pc:docMk/>
            <pc:sldMk cId="476441148" sldId="263"/>
            <ac:spMk id="5" creationId="{53403BC6-0537-46B5-824D-64867D17CF78}"/>
          </ac:spMkLst>
        </pc:spChg>
        <pc:spChg chg="mod">
          <ac:chgData name="Aquilino, Byron" userId="9f03d169-0b3e-4439-a026-7b496271d171" providerId="ADAL" clId="{A435B0D0-7D5B-42A2-A169-00A69C979373}" dt="2020-12-14T02:08:57.889" v="488" actId="255"/>
          <ac:spMkLst>
            <pc:docMk/>
            <pc:sldMk cId="476441148" sldId="263"/>
            <ac:spMk id="6" creationId="{3B01B57E-DF1F-407D-BF47-D29E933272CA}"/>
          </ac:spMkLst>
        </pc:spChg>
        <pc:graphicFrameChg chg="mod">
          <ac:chgData name="Aquilino, Byron" userId="9f03d169-0b3e-4439-a026-7b496271d171" providerId="ADAL" clId="{A435B0D0-7D5B-42A2-A169-00A69C979373}" dt="2020-12-14T01:38:32.697" v="389" actId="1076"/>
          <ac:graphicFrameMkLst>
            <pc:docMk/>
            <pc:sldMk cId="476441148" sldId="263"/>
            <ac:graphicFrameMk id="7" creationId="{6744BF30-2B54-574B-BF9E-DBCC247F4B34}"/>
          </ac:graphicFrameMkLst>
        </pc:graphicFrameChg>
        <pc:graphicFrameChg chg="add del mod modGraphic">
          <ac:chgData name="Aquilino, Byron" userId="9f03d169-0b3e-4439-a026-7b496271d171" providerId="ADAL" clId="{A435B0D0-7D5B-42A2-A169-00A69C979373}" dt="2020-12-14T02:00:11.934" v="392" actId="478"/>
          <ac:graphicFrameMkLst>
            <pc:docMk/>
            <pc:sldMk cId="476441148" sldId="263"/>
            <ac:graphicFrameMk id="8" creationId="{52CCC8BA-3721-40EB-93B2-4A0D4955274A}"/>
          </ac:graphicFrameMkLst>
        </pc:graphicFrameChg>
        <pc:graphicFrameChg chg="add del mod modGraphic">
          <ac:chgData name="Aquilino, Byron" userId="9f03d169-0b3e-4439-a026-7b496271d171" providerId="ADAL" clId="{A435B0D0-7D5B-42A2-A169-00A69C979373}" dt="2020-12-14T02:02:36.232" v="416" actId="478"/>
          <ac:graphicFrameMkLst>
            <pc:docMk/>
            <pc:sldMk cId="476441148" sldId="263"/>
            <ac:graphicFrameMk id="9" creationId="{037DD461-2D2F-471E-8B76-11992D76385E}"/>
          </ac:graphicFrameMkLst>
        </pc:graphicFrameChg>
        <pc:graphicFrameChg chg="add mod modGraphic">
          <ac:chgData name="Aquilino, Byron" userId="9f03d169-0b3e-4439-a026-7b496271d171" providerId="ADAL" clId="{A435B0D0-7D5B-42A2-A169-00A69C979373}" dt="2020-12-14T02:20:00.471" v="537" actId="14734"/>
          <ac:graphicFrameMkLst>
            <pc:docMk/>
            <pc:sldMk cId="476441148" sldId="263"/>
            <ac:graphicFrameMk id="11" creationId="{E77A3DCD-6E36-4FF3-86AB-EC3AA14ECE56}"/>
          </ac:graphicFrameMkLst>
        </pc:graphicFrameChg>
        <pc:graphicFrameChg chg="add mod modGraphic">
          <ac:chgData name="Aquilino, Byron" userId="9f03d169-0b3e-4439-a026-7b496271d171" providerId="ADAL" clId="{A435B0D0-7D5B-42A2-A169-00A69C979373}" dt="2020-12-14T02:21:38.453" v="541" actId="33524"/>
          <ac:graphicFrameMkLst>
            <pc:docMk/>
            <pc:sldMk cId="476441148" sldId="263"/>
            <ac:graphicFrameMk id="12" creationId="{06B5332B-EBBA-44C1-A62C-F90BB768277E}"/>
          </ac:graphicFrameMkLst>
        </pc:graphicFrameChg>
      </pc:sldChg>
      <pc:sldChg chg="modSp addCm delCm modCm">
        <pc:chgData name="Aquilino, Byron" userId="9f03d169-0b3e-4439-a026-7b496271d171" providerId="ADAL" clId="{A435B0D0-7D5B-42A2-A169-00A69C979373}" dt="2020-12-14T02:21:30.831" v="540" actId="1592"/>
        <pc:sldMkLst>
          <pc:docMk/>
          <pc:sldMk cId="3051612149" sldId="264"/>
        </pc:sldMkLst>
        <pc:spChg chg="mod">
          <ac:chgData name="Aquilino, Byron" userId="9f03d169-0b3e-4439-a026-7b496271d171" providerId="ADAL" clId="{A435B0D0-7D5B-42A2-A169-00A69C979373}" dt="2020-12-11T01:22:05.963" v="199" actId="1076"/>
          <ac:spMkLst>
            <pc:docMk/>
            <pc:sldMk cId="3051612149" sldId="264"/>
            <ac:spMk id="2" creationId="{132B37AA-9998-4054-A633-A9585A18908E}"/>
          </ac:spMkLst>
        </pc:spChg>
        <pc:picChg chg="mod">
          <ac:chgData name="Aquilino, Byron" userId="9f03d169-0b3e-4439-a026-7b496271d171" providerId="ADAL" clId="{A435B0D0-7D5B-42A2-A169-00A69C979373}" dt="2020-12-11T01:22:12.175" v="200" actId="1076"/>
          <ac:picMkLst>
            <pc:docMk/>
            <pc:sldMk cId="3051612149" sldId="264"/>
            <ac:picMk id="7" creationId="{F498D8C7-F309-41D5-ACF2-A661E0CF7780}"/>
          </ac:picMkLst>
        </pc:picChg>
      </pc:sldChg>
      <pc:sldChg chg="addSp delSp modSp del">
        <pc:chgData name="Aquilino, Byron" userId="9f03d169-0b3e-4439-a026-7b496271d171" providerId="ADAL" clId="{A435B0D0-7D5B-42A2-A169-00A69C979373}" dt="2020-12-10T03:39:38.867" v="60" actId="2696"/>
        <pc:sldMkLst>
          <pc:docMk/>
          <pc:sldMk cId="3638564549" sldId="265"/>
        </pc:sldMkLst>
        <pc:spChg chg="del">
          <ac:chgData name="Aquilino, Byron" userId="9f03d169-0b3e-4439-a026-7b496271d171" providerId="ADAL" clId="{A435B0D0-7D5B-42A2-A169-00A69C979373}" dt="2020-12-10T03:32:38.525" v="6"/>
          <ac:spMkLst>
            <pc:docMk/>
            <pc:sldMk cId="3638564549" sldId="265"/>
            <ac:spMk id="2" creationId="{6831FD90-C9BF-4E07-86A7-F473DAEF094F}"/>
          </ac:spMkLst>
        </pc:spChg>
        <pc:spChg chg="add mod">
          <ac:chgData name="Aquilino, Byron" userId="9f03d169-0b3e-4439-a026-7b496271d171" providerId="ADAL" clId="{A435B0D0-7D5B-42A2-A169-00A69C979373}" dt="2020-12-10T03:32:38.525" v="6"/>
          <ac:spMkLst>
            <pc:docMk/>
            <pc:sldMk cId="3638564549" sldId="265"/>
            <ac:spMk id="7" creationId="{5152936E-1554-4438-9B51-F790ADFFE757}"/>
          </ac:spMkLst>
        </pc:spChg>
      </pc:sldChg>
      <pc:sldChg chg="modSp addCm delCm modCm">
        <pc:chgData name="Aquilino, Byron" userId="9f03d169-0b3e-4439-a026-7b496271d171" providerId="ADAL" clId="{A435B0D0-7D5B-42A2-A169-00A69C979373}" dt="2020-12-14T02:21:53.033" v="543" actId="20577"/>
        <pc:sldMkLst>
          <pc:docMk/>
          <pc:sldMk cId="2978902439" sldId="266"/>
        </pc:sldMkLst>
        <pc:spChg chg="mod">
          <ac:chgData name="Aquilino, Byron" userId="9f03d169-0b3e-4439-a026-7b496271d171" providerId="ADAL" clId="{A435B0D0-7D5B-42A2-A169-00A69C979373}" dt="2020-12-14T02:21:53.033" v="543" actId="20577"/>
          <ac:spMkLst>
            <pc:docMk/>
            <pc:sldMk cId="2978902439" sldId="266"/>
            <ac:spMk id="3" creationId="{DCEE3A68-8AE5-4C62-AD01-AB639DCEE54C}"/>
          </ac:spMkLst>
        </pc:spChg>
      </pc:sldChg>
      <pc:sldChg chg="addCm modCm">
        <pc:chgData name="Aquilino, Byron" userId="9f03d169-0b3e-4439-a026-7b496271d171" providerId="ADAL" clId="{A435B0D0-7D5B-42A2-A169-00A69C979373}" dt="2020-12-11T01:40:17.364" v="203"/>
        <pc:sldMkLst>
          <pc:docMk/>
          <pc:sldMk cId="56507435" sldId="267"/>
        </pc:sldMkLst>
      </pc:sldChg>
      <pc:sldChg chg="modSp del">
        <pc:chgData name="Aquilino, Byron" userId="9f03d169-0b3e-4439-a026-7b496271d171" providerId="ADAL" clId="{A435B0D0-7D5B-42A2-A169-00A69C979373}" dt="2020-12-14T01:24:13.240" v="348" actId="2696"/>
        <pc:sldMkLst>
          <pc:docMk/>
          <pc:sldMk cId="0" sldId="268"/>
        </pc:sldMkLst>
        <pc:spChg chg="mod">
          <ac:chgData name="Aquilino, Byron" userId="9f03d169-0b3e-4439-a026-7b496271d171" providerId="ADAL" clId="{A435B0D0-7D5B-42A2-A169-00A69C979373}" dt="2020-12-14T01:23:30.303" v="339" actId="1076"/>
          <ac:spMkLst>
            <pc:docMk/>
            <pc:sldMk cId="0" sldId="268"/>
            <ac:spMk id="10" creationId="{3FE9768C-EB0A-4113-9033-2FF3C2FD44EB}"/>
          </ac:spMkLst>
        </pc:spChg>
      </pc:sldChg>
      <pc:sldChg chg="modSp">
        <pc:chgData name="Aquilino, Byron" userId="9f03d169-0b3e-4439-a026-7b496271d171" providerId="ADAL" clId="{A435B0D0-7D5B-42A2-A169-00A69C979373}" dt="2020-12-11T01:45:26.363" v="253" actId="20577"/>
        <pc:sldMkLst>
          <pc:docMk/>
          <pc:sldMk cId="4164027871" sldId="268"/>
        </pc:sldMkLst>
        <pc:spChg chg="mod">
          <ac:chgData name="Aquilino, Byron" userId="9f03d169-0b3e-4439-a026-7b496271d171" providerId="ADAL" clId="{A435B0D0-7D5B-42A2-A169-00A69C979373}" dt="2020-12-11T01:45:26.363" v="253" actId="20577"/>
          <ac:spMkLst>
            <pc:docMk/>
            <pc:sldMk cId="4164027871" sldId="268"/>
            <ac:spMk id="3" creationId="{4359A225-5B2B-43DF-AABA-F151D10EFCF2}"/>
          </ac:spMkLst>
        </pc:spChg>
      </pc:sldChg>
      <pc:sldChg chg="modSp addCm delCm modCm">
        <pc:chgData name="Aquilino, Byron" userId="9f03d169-0b3e-4439-a026-7b496271d171" providerId="ADAL" clId="{A435B0D0-7D5B-42A2-A169-00A69C979373}" dt="2020-12-14T02:28:53.575" v="607" actId="20577"/>
        <pc:sldMkLst>
          <pc:docMk/>
          <pc:sldMk cId="1230504495" sldId="269"/>
        </pc:sldMkLst>
        <pc:spChg chg="mod">
          <ac:chgData name="Aquilino, Byron" userId="9f03d169-0b3e-4439-a026-7b496271d171" providerId="ADAL" clId="{A435B0D0-7D5B-42A2-A169-00A69C979373}" dt="2020-12-14T02:28:53.575" v="607" actId="20577"/>
          <ac:spMkLst>
            <pc:docMk/>
            <pc:sldMk cId="1230504495" sldId="269"/>
            <ac:spMk id="3" creationId="{E2BE4941-B92B-46AE-B2A0-8AC27EFE53DE}"/>
          </ac:spMkLst>
        </pc:spChg>
      </pc:sldChg>
      <pc:sldChg chg="addSp delSp modSp">
        <pc:chgData name="Aquilino, Byron" userId="9f03d169-0b3e-4439-a026-7b496271d171" providerId="ADAL" clId="{A435B0D0-7D5B-42A2-A169-00A69C979373}" dt="2020-12-14T01:29:36.112" v="386" actId="478"/>
        <pc:sldMkLst>
          <pc:docMk/>
          <pc:sldMk cId="3089270489" sldId="270"/>
        </pc:sldMkLst>
        <pc:spChg chg="add del mod">
          <ac:chgData name="Aquilino, Byron" userId="9f03d169-0b3e-4439-a026-7b496271d171" providerId="ADAL" clId="{A435B0D0-7D5B-42A2-A169-00A69C979373}" dt="2020-12-14T01:27:55.953" v="367" actId="478"/>
          <ac:spMkLst>
            <pc:docMk/>
            <pc:sldMk cId="3089270489" sldId="270"/>
            <ac:spMk id="8" creationId="{4BE6EB60-3FAB-4108-8B6A-7844D8185A67}"/>
          </ac:spMkLst>
        </pc:spChg>
        <pc:spChg chg="del mod">
          <ac:chgData name="Aquilino, Byron" userId="9f03d169-0b3e-4439-a026-7b496271d171" providerId="ADAL" clId="{A435B0D0-7D5B-42A2-A169-00A69C979373}" dt="2020-12-14T01:29:28.149" v="382" actId="478"/>
          <ac:spMkLst>
            <pc:docMk/>
            <pc:sldMk cId="3089270489" sldId="270"/>
            <ac:spMk id="9" creationId="{38DDE8BB-C3EB-4BAF-87B3-B8A5E664F289}"/>
          </ac:spMkLst>
        </pc:spChg>
        <pc:spChg chg="add del mod">
          <ac:chgData name="Aquilino, Byron" userId="9f03d169-0b3e-4439-a026-7b496271d171" providerId="ADAL" clId="{A435B0D0-7D5B-42A2-A169-00A69C979373}" dt="2020-12-14T01:29:36.112" v="386" actId="478"/>
          <ac:spMkLst>
            <pc:docMk/>
            <pc:sldMk cId="3089270489" sldId="270"/>
            <ac:spMk id="12" creationId="{5258B052-C521-43B0-8460-DDF9FB0ED574}"/>
          </ac:spMkLst>
        </pc:spChg>
        <pc:spChg chg="del mod">
          <ac:chgData name="Aquilino, Byron" userId="9f03d169-0b3e-4439-a026-7b496271d171" providerId="ADAL" clId="{A435B0D0-7D5B-42A2-A169-00A69C979373}" dt="2020-12-11T01:55:13.032" v="303" actId="478"/>
          <ac:spMkLst>
            <pc:docMk/>
            <pc:sldMk cId="3089270489" sldId="270"/>
            <ac:spMk id="12" creationId="{FBEE600C-7586-4A39-B74D-C69EFD0BD9B8}"/>
          </ac:spMkLst>
        </pc:spChg>
        <pc:spChg chg="del mod">
          <ac:chgData name="Aquilino, Byron" userId="9f03d169-0b3e-4439-a026-7b496271d171" providerId="ADAL" clId="{A435B0D0-7D5B-42A2-A169-00A69C979373}" dt="2020-12-11T01:55:13.032" v="303" actId="478"/>
          <ac:spMkLst>
            <pc:docMk/>
            <pc:sldMk cId="3089270489" sldId="270"/>
            <ac:spMk id="13" creationId="{C603AE33-6F97-4C05-8E16-537289ACF78B}"/>
          </ac:spMkLst>
        </pc:spChg>
        <pc:picChg chg="mod">
          <ac:chgData name="Aquilino, Byron" userId="9f03d169-0b3e-4439-a026-7b496271d171" providerId="ADAL" clId="{A435B0D0-7D5B-42A2-A169-00A69C979373}" dt="2020-12-11T01:55:09.145" v="302" actId="1076"/>
          <ac:picMkLst>
            <pc:docMk/>
            <pc:sldMk cId="3089270489" sldId="270"/>
            <ac:picMk id="7" creationId="{36CCAA33-4D65-41E3-BE77-2B1EE3F44108}"/>
          </ac:picMkLst>
        </pc:picChg>
        <pc:picChg chg="add del mod">
          <ac:chgData name="Aquilino, Byron" userId="9f03d169-0b3e-4439-a026-7b496271d171" providerId="ADAL" clId="{A435B0D0-7D5B-42A2-A169-00A69C979373}" dt="2020-12-14T01:29:19.441" v="381" actId="478"/>
          <ac:picMkLst>
            <pc:docMk/>
            <pc:sldMk cId="3089270489" sldId="270"/>
            <ac:picMk id="10" creationId="{DEAE9EA4-D751-4FA6-BA75-BC3A7E6945EA}"/>
          </ac:picMkLst>
        </pc:picChg>
        <pc:picChg chg="add del mod">
          <ac:chgData name="Aquilino, Byron" userId="9f03d169-0b3e-4439-a026-7b496271d171" providerId="ADAL" clId="{A435B0D0-7D5B-42A2-A169-00A69C979373}" dt="2020-12-14T01:29:32.336" v="384" actId="478"/>
          <ac:picMkLst>
            <pc:docMk/>
            <pc:sldMk cId="3089270489" sldId="270"/>
            <ac:picMk id="11" creationId="{976680BC-3BCC-498A-BDA1-66E27768F063}"/>
          </ac:picMkLst>
        </pc:picChg>
      </pc:sldChg>
      <pc:sldChg chg="modSp del">
        <pc:chgData name="Aquilino, Byron" userId="9f03d169-0b3e-4439-a026-7b496271d171" providerId="ADAL" clId="{A435B0D0-7D5B-42A2-A169-00A69C979373}" dt="2020-12-11T01:52:34.389" v="288" actId="2696"/>
        <pc:sldMkLst>
          <pc:docMk/>
          <pc:sldMk cId="3197029523" sldId="271"/>
        </pc:sldMkLst>
        <pc:spChg chg="mod">
          <ac:chgData name="Aquilino, Byron" userId="9f03d169-0b3e-4439-a026-7b496271d171" providerId="ADAL" clId="{A435B0D0-7D5B-42A2-A169-00A69C979373}" dt="2020-12-11T01:45:52.234" v="270" actId="20577"/>
          <ac:spMkLst>
            <pc:docMk/>
            <pc:sldMk cId="3197029523" sldId="271"/>
            <ac:spMk id="3" creationId="{DCEE3A68-8AE5-4C62-AD01-AB639DCEE54C}"/>
          </ac:spMkLst>
        </pc:spChg>
      </pc:sldChg>
      <pc:sldChg chg="modSp">
        <pc:chgData name="Aquilino, Byron" userId="9f03d169-0b3e-4439-a026-7b496271d171" providerId="ADAL" clId="{A435B0D0-7D5B-42A2-A169-00A69C979373}" dt="2020-12-14T02:32:43.309" v="610" actId="20577"/>
        <pc:sldMkLst>
          <pc:docMk/>
          <pc:sldMk cId="2566935920" sldId="272"/>
        </pc:sldMkLst>
        <pc:spChg chg="mod">
          <ac:chgData name="Aquilino, Byron" userId="9f03d169-0b3e-4439-a026-7b496271d171" providerId="ADAL" clId="{A435B0D0-7D5B-42A2-A169-00A69C979373}" dt="2020-12-14T02:32:43.309" v="610" actId="20577"/>
          <ac:spMkLst>
            <pc:docMk/>
            <pc:sldMk cId="2566935920" sldId="272"/>
            <ac:spMk id="3" creationId="{E2BE4941-B92B-46AE-B2A0-8AC27EFE53DE}"/>
          </ac:spMkLst>
        </pc:spChg>
      </pc:sldChg>
      <pc:sldChg chg="addSp modSp">
        <pc:chgData name="Aquilino, Byron" userId="9f03d169-0b3e-4439-a026-7b496271d171" providerId="ADAL" clId="{A435B0D0-7D5B-42A2-A169-00A69C979373}" dt="2020-12-11T01:53:14.691" v="297" actId="1076"/>
        <pc:sldMkLst>
          <pc:docMk/>
          <pc:sldMk cId="3527397739" sldId="273"/>
        </pc:sldMkLst>
        <pc:spChg chg="mod">
          <ac:chgData name="Aquilino, Byron" userId="9f03d169-0b3e-4439-a026-7b496271d171" providerId="ADAL" clId="{A435B0D0-7D5B-42A2-A169-00A69C979373}" dt="2020-12-11T01:53:14.691" v="297" actId="1076"/>
          <ac:spMkLst>
            <pc:docMk/>
            <pc:sldMk cId="3527397739" sldId="273"/>
            <ac:spMk id="3" creationId="{DCEE3A68-8AE5-4C62-AD01-AB639DCEE54C}"/>
          </ac:spMkLst>
        </pc:spChg>
        <pc:picChg chg="add mod">
          <ac:chgData name="Aquilino, Byron" userId="9f03d169-0b3e-4439-a026-7b496271d171" providerId="ADAL" clId="{A435B0D0-7D5B-42A2-A169-00A69C979373}" dt="2020-12-11T01:53:04.054" v="293" actId="1076"/>
          <ac:picMkLst>
            <pc:docMk/>
            <pc:sldMk cId="3527397739" sldId="273"/>
            <ac:picMk id="7" creationId="{2A8300CD-F35F-464D-8E17-7F5374EC7EB3}"/>
          </ac:picMkLst>
        </pc:picChg>
      </pc:sldChg>
      <pc:sldChg chg="addSp delSp modSp">
        <pc:chgData name="Aquilino, Byron" userId="9f03d169-0b3e-4439-a026-7b496271d171" providerId="ADAL" clId="{A435B0D0-7D5B-42A2-A169-00A69C979373}" dt="2020-12-14T02:36:58.400" v="630" actId="20577"/>
        <pc:sldMkLst>
          <pc:docMk/>
          <pc:sldMk cId="1704233093" sldId="306"/>
        </pc:sldMkLst>
        <pc:spChg chg="mod">
          <ac:chgData name="Aquilino, Byron" userId="9f03d169-0b3e-4439-a026-7b496271d171" providerId="ADAL" clId="{A435B0D0-7D5B-42A2-A169-00A69C979373}" dt="2020-12-14T02:36:58.400" v="630" actId="20577"/>
          <ac:spMkLst>
            <pc:docMk/>
            <pc:sldMk cId="1704233093" sldId="306"/>
            <ac:spMk id="6" creationId="{0EB36CA5-5BC0-469D-8F31-583C12481A66}"/>
          </ac:spMkLst>
        </pc:spChg>
        <pc:spChg chg="del">
          <ac:chgData name="Aquilino, Byron" userId="9f03d169-0b3e-4439-a026-7b496271d171" providerId="ADAL" clId="{A435B0D0-7D5B-42A2-A169-00A69C979373}" dt="2020-12-10T03:32:35.236" v="5" actId="478"/>
          <ac:spMkLst>
            <pc:docMk/>
            <pc:sldMk cId="1704233093" sldId="306"/>
            <ac:spMk id="7" creationId="{B2742BE3-478D-41A5-A361-46B87C0A7AEF}"/>
          </ac:spMkLst>
        </pc:spChg>
        <pc:spChg chg="add mod">
          <ac:chgData name="Aquilino, Byron" userId="9f03d169-0b3e-4439-a026-7b496271d171" providerId="ADAL" clId="{A435B0D0-7D5B-42A2-A169-00A69C979373}" dt="2020-12-10T03:38:43.623" v="59" actId="14100"/>
          <ac:spMkLst>
            <pc:docMk/>
            <pc:sldMk cId="1704233093" sldId="306"/>
            <ac:spMk id="20" creationId="{A39E49D6-CACD-486C-BBC2-0802B86E62C7}"/>
          </ac:spMkLst>
        </pc:spChg>
        <pc:graphicFrameChg chg="mod modGraphic">
          <ac:chgData name="Aquilino, Byron" userId="9f03d169-0b3e-4439-a026-7b496271d171" providerId="ADAL" clId="{A435B0D0-7D5B-42A2-A169-00A69C979373}" dt="2020-12-10T03:37:33.169" v="56" actId="122"/>
          <ac:graphicFrameMkLst>
            <pc:docMk/>
            <pc:sldMk cId="1704233093" sldId="306"/>
            <ac:graphicFrameMk id="5" creationId="{960503AC-57C4-41DC-A25D-9A3C7B56BBB2}"/>
          </ac:graphicFrameMkLst>
        </pc:graphicFrameChg>
        <pc:picChg chg="mod">
          <ac:chgData name="Aquilino, Byron" userId="9f03d169-0b3e-4439-a026-7b496271d171" providerId="ADAL" clId="{A435B0D0-7D5B-42A2-A169-00A69C979373}" dt="2020-12-10T03:34:06.825" v="20" actId="1076"/>
          <ac:picMkLst>
            <pc:docMk/>
            <pc:sldMk cId="1704233093" sldId="306"/>
            <ac:picMk id="4" creationId="{5E47CE7D-5A80-4B60-A5B0-881B790CFE58}"/>
          </ac:picMkLst>
        </pc:picChg>
        <pc:picChg chg="mod">
          <ac:chgData name="Aquilino, Byron" userId="9f03d169-0b3e-4439-a026-7b496271d171" providerId="ADAL" clId="{A435B0D0-7D5B-42A2-A169-00A69C979373}" dt="2020-12-10T03:34:15.553" v="23" actId="1076"/>
          <ac:picMkLst>
            <pc:docMk/>
            <pc:sldMk cId="1704233093" sldId="306"/>
            <ac:picMk id="11" creationId="{4C9369E6-22BE-46AE-9D5F-71F17C2B5E1F}"/>
          </ac:picMkLst>
        </pc:picChg>
        <pc:picChg chg="mod">
          <ac:chgData name="Aquilino, Byron" userId="9f03d169-0b3e-4439-a026-7b496271d171" providerId="ADAL" clId="{A435B0D0-7D5B-42A2-A169-00A69C979373}" dt="2020-12-10T03:34:43.041" v="27" actId="1076"/>
          <ac:picMkLst>
            <pc:docMk/>
            <pc:sldMk cId="1704233093" sldId="306"/>
            <ac:picMk id="12" creationId="{C147CD47-2A41-4204-8386-2F687FD31E87}"/>
          </ac:picMkLst>
        </pc:picChg>
        <pc:picChg chg="del">
          <ac:chgData name="Aquilino, Byron" userId="9f03d169-0b3e-4439-a026-7b496271d171" providerId="ADAL" clId="{A435B0D0-7D5B-42A2-A169-00A69C979373}" dt="2020-12-10T03:34:39.969" v="26" actId="478"/>
          <ac:picMkLst>
            <pc:docMk/>
            <pc:sldMk cId="1704233093" sldId="306"/>
            <ac:picMk id="14" creationId="{E5844EA0-8EF3-46CB-BF0F-7F2BA952E8A1}"/>
          </ac:picMkLst>
        </pc:picChg>
        <pc:picChg chg="del">
          <ac:chgData name="Aquilino, Byron" userId="9f03d169-0b3e-4439-a026-7b496271d171" providerId="ADAL" clId="{A435B0D0-7D5B-42A2-A169-00A69C979373}" dt="2020-12-10T03:34:59.492" v="32" actId="478"/>
          <ac:picMkLst>
            <pc:docMk/>
            <pc:sldMk cId="1704233093" sldId="306"/>
            <ac:picMk id="15" creationId="{A5381E59-AAE5-4EFB-8B77-CF0A6F15AE3B}"/>
          </ac:picMkLst>
        </pc:picChg>
        <pc:picChg chg="mod">
          <ac:chgData name="Aquilino, Byron" userId="9f03d169-0b3e-4439-a026-7b496271d171" providerId="ADAL" clId="{A435B0D0-7D5B-42A2-A169-00A69C979373}" dt="2020-12-10T03:36:51.840" v="46" actId="1076"/>
          <ac:picMkLst>
            <pc:docMk/>
            <pc:sldMk cId="1704233093" sldId="306"/>
            <ac:picMk id="18" creationId="{7647FDE8-70E7-4373-BEE3-E1B54282FF1D}"/>
          </ac:picMkLst>
        </pc:picChg>
        <pc:picChg chg="mod">
          <ac:chgData name="Aquilino, Byron" userId="9f03d169-0b3e-4439-a026-7b496271d171" providerId="ADAL" clId="{A435B0D0-7D5B-42A2-A169-00A69C979373}" dt="2020-12-10T03:36:58.276" v="48" actId="1076"/>
          <ac:picMkLst>
            <pc:docMk/>
            <pc:sldMk cId="1704233093" sldId="306"/>
            <ac:picMk id="19" creationId="{4B59D442-1D2D-4C03-90A1-912587BF377B}"/>
          </ac:picMkLst>
        </pc:picChg>
        <pc:picChg chg="mod">
          <ac:chgData name="Aquilino, Byron" userId="9f03d169-0b3e-4439-a026-7b496271d171" providerId="ADAL" clId="{A435B0D0-7D5B-42A2-A169-00A69C979373}" dt="2020-12-10T03:34:13.486" v="22" actId="1076"/>
          <ac:picMkLst>
            <pc:docMk/>
            <pc:sldMk cId="1704233093" sldId="306"/>
            <ac:picMk id="22" creationId="{5FC50F34-A906-473C-B1D5-7E40411E22E2}"/>
          </ac:picMkLst>
        </pc:picChg>
        <pc:picChg chg="del">
          <ac:chgData name="Aquilino, Byron" userId="9f03d169-0b3e-4439-a026-7b496271d171" providerId="ADAL" clId="{A435B0D0-7D5B-42A2-A169-00A69C979373}" dt="2020-12-10T03:34:48.249" v="28" actId="478"/>
          <ac:picMkLst>
            <pc:docMk/>
            <pc:sldMk cId="1704233093" sldId="306"/>
            <ac:picMk id="28" creationId="{D38311A4-724C-4B75-BCC3-87F35BBBFA0C}"/>
          </ac:picMkLst>
        </pc:picChg>
        <pc:picChg chg="del">
          <ac:chgData name="Aquilino, Byron" userId="9f03d169-0b3e-4439-a026-7b496271d171" providerId="ADAL" clId="{A435B0D0-7D5B-42A2-A169-00A69C979373}" dt="2020-12-10T03:37:07.892" v="49" actId="478"/>
          <ac:picMkLst>
            <pc:docMk/>
            <pc:sldMk cId="1704233093" sldId="306"/>
            <ac:picMk id="33" creationId="{3C7CF52E-A3D6-4DB6-B430-0A6AB1EFAC89}"/>
          </ac:picMkLst>
        </pc:picChg>
        <pc:picChg chg="mod">
          <ac:chgData name="Aquilino, Byron" userId="9f03d169-0b3e-4439-a026-7b496271d171" providerId="ADAL" clId="{A435B0D0-7D5B-42A2-A169-00A69C979373}" dt="2020-12-10T03:37:41.040" v="58" actId="1076"/>
          <ac:picMkLst>
            <pc:docMk/>
            <pc:sldMk cId="1704233093" sldId="306"/>
            <ac:picMk id="36" creationId="{E20D243F-0CED-4DE3-AFC4-93803B1997B8}"/>
          </ac:picMkLst>
        </pc:picChg>
        <pc:picChg chg="mod">
          <ac:chgData name="Aquilino, Byron" userId="9f03d169-0b3e-4439-a026-7b496271d171" providerId="ADAL" clId="{A435B0D0-7D5B-42A2-A169-00A69C979373}" dt="2020-12-10T03:37:35.744" v="57" actId="1076"/>
          <ac:picMkLst>
            <pc:docMk/>
            <pc:sldMk cId="1704233093" sldId="306"/>
            <ac:picMk id="39" creationId="{54DCC67E-B086-4910-B30F-D561D0C7307B}"/>
          </ac:picMkLst>
        </pc:picChg>
        <pc:picChg chg="mod">
          <ac:chgData name="Aquilino, Byron" userId="9f03d169-0b3e-4439-a026-7b496271d171" providerId="ADAL" clId="{A435B0D0-7D5B-42A2-A169-00A69C979373}" dt="2020-12-11T01:25:16.690" v="201" actId="1076"/>
          <ac:picMkLst>
            <pc:docMk/>
            <pc:sldMk cId="1704233093" sldId="306"/>
            <ac:picMk id="40" creationId="{EB0C8E3F-6315-408A-975F-45C71AA5E70B}"/>
          </ac:picMkLst>
        </pc:picChg>
      </pc:sldChg>
      <pc:sldChg chg="modSp add">
        <pc:chgData name="Aquilino, Byron" userId="9f03d169-0b3e-4439-a026-7b496271d171" providerId="ADAL" clId="{A435B0D0-7D5B-42A2-A169-00A69C979373}" dt="2020-12-11T01:44:52.957" v="243" actId="20577"/>
        <pc:sldMkLst>
          <pc:docMk/>
          <pc:sldMk cId="473054200" sldId="307"/>
        </pc:sldMkLst>
        <pc:spChg chg="mod">
          <ac:chgData name="Aquilino, Byron" userId="9f03d169-0b3e-4439-a026-7b496271d171" providerId="ADAL" clId="{A435B0D0-7D5B-42A2-A169-00A69C979373}" dt="2020-12-11T01:44:41.546" v="227" actId="1076"/>
          <ac:spMkLst>
            <pc:docMk/>
            <pc:sldMk cId="473054200" sldId="307"/>
            <ac:spMk id="2" creationId="{F8FD98EB-71DA-4123-80B3-73EAA8F1AF83}"/>
          </ac:spMkLst>
        </pc:spChg>
        <pc:spChg chg="mod">
          <ac:chgData name="Aquilino, Byron" userId="9f03d169-0b3e-4439-a026-7b496271d171" providerId="ADAL" clId="{A435B0D0-7D5B-42A2-A169-00A69C979373}" dt="2020-12-11T01:44:52.957" v="243" actId="20577"/>
          <ac:spMkLst>
            <pc:docMk/>
            <pc:sldMk cId="473054200" sldId="307"/>
            <ac:spMk id="3" creationId="{265769A2-A774-4855-8005-7DE3A7D71B02}"/>
          </ac:spMkLst>
        </pc:spChg>
      </pc:sldChg>
      <pc:sldChg chg="modSp">
        <pc:chgData name="Aquilino, Byron" userId="9f03d169-0b3e-4439-a026-7b496271d171" providerId="ADAL" clId="{A435B0D0-7D5B-42A2-A169-00A69C979373}" dt="2020-12-14T02:24:54.134" v="556" actId="20577"/>
        <pc:sldMkLst>
          <pc:docMk/>
          <pc:sldMk cId="1103361995" sldId="308"/>
        </pc:sldMkLst>
        <pc:spChg chg="mod">
          <ac:chgData name="Aquilino, Byron" userId="9f03d169-0b3e-4439-a026-7b496271d171" providerId="ADAL" clId="{A435B0D0-7D5B-42A2-A169-00A69C979373}" dt="2020-12-14T02:24:54.134" v="556" actId="20577"/>
          <ac:spMkLst>
            <pc:docMk/>
            <pc:sldMk cId="1103361995" sldId="308"/>
            <ac:spMk id="3" creationId="{4503ED75-40EC-41D3-BF16-C0784E5D6293}"/>
          </ac:spMkLst>
        </pc:spChg>
      </pc:sldChg>
      <pc:sldChg chg="addSp delSp modSp del">
        <pc:chgData name="Aquilino, Byron" userId="9f03d169-0b3e-4439-a026-7b496271d171" providerId="ADAL" clId="{A435B0D0-7D5B-42A2-A169-00A69C979373}" dt="2020-12-14T01:23:15.051" v="336" actId="2696"/>
        <pc:sldMkLst>
          <pc:docMk/>
          <pc:sldMk cId="0" sldId="309"/>
        </pc:sldMkLst>
        <pc:spChg chg="add del mod">
          <ac:chgData name="Aquilino, Byron" userId="9f03d169-0b3e-4439-a026-7b496271d171" providerId="ADAL" clId="{A435B0D0-7D5B-42A2-A169-00A69C979373}" dt="2020-12-14T01:23:06.530" v="334"/>
          <ac:spMkLst>
            <pc:docMk/>
            <pc:sldMk cId="0" sldId="309"/>
            <ac:spMk id="2" creationId="{811D2D2E-EB0A-4969-8AB2-18C4773255E8}"/>
          </ac:spMkLst>
        </pc:spChg>
        <pc:spChg chg="add del mod">
          <ac:chgData name="Aquilino, Byron" userId="9f03d169-0b3e-4439-a026-7b496271d171" providerId="ADAL" clId="{A435B0D0-7D5B-42A2-A169-00A69C979373}" dt="2020-12-14T01:23:06.530" v="334"/>
          <ac:spMkLst>
            <pc:docMk/>
            <pc:sldMk cId="0" sldId="309"/>
            <ac:spMk id="3" creationId="{1173CA76-00DB-4E50-8E35-23344E6AB856}"/>
          </ac:spMkLst>
        </pc:spChg>
        <pc:spChg chg="add del mod">
          <ac:chgData name="Aquilino, Byron" userId="9f03d169-0b3e-4439-a026-7b496271d171" providerId="ADAL" clId="{A435B0D0-7D5B-42A2-A169-00A69C979373}" dt="2020-12-14T01:23:06.530" v="334"/>
          <ac:spMkLst>
            <pc:docMk/>
            <pc:sldMk cId="0" sldId="309"/>
            <ac:spMk id="4" creationId="{0CFC3849-9DF0-41ED-854F-FB5457F85F89}"/>
          </ac:spMkLst>
        </pc:spChg>
        <pc:spChg chg="add del mod">
          <ac:chgData name="Aquilino, Byron" userId="9f03d169-0b3e-4439-a026-7b496271d171" providerId="ADAL" clId="{A435B0D0-7D5B-42A2-A169-00A69C979373}" dt="2020-12-14T01:23:06.530" v="334"/>
          <ac:spMkLst>
            <pc:docMk/>
            <pc:sldMk cId="0" sldId="309"/>
            <ac:spMk id="5" creationId="{33B5D84C-303D-4D08-9141-E2F9A129C6CC}"/>
          </ac:spMkLst>
        </pc:spChg>
        <pc:spChg chg="mod">
          <ac:chgData name="Aquilino, Byron" userId="9f03d169-0b3e-4439-a026-7b496271d171" providerId="ADAL" clId="{A435B0D0-7D5B-42A2-A169-00A69C979373}" dt="2020-12-14T01:23:06.890" v="335" actId="1076"/>
          <ac:spMkLst>
            <pc:docMk/>
            <pc:sldMk cId="0" sldId="309"/>
            <ac:spMk id="9" creationId="{120655D8-4548-4375-B2DD-770E99AF1328}"/>
          </ac:spMkLst>
        </pc:spChg>
        <pc:spChg chg="mod">
          <ac:chgData name="Aquilino, Byron" userId="9f03d169-0b3e-4439-a026-7b496271d171" providerId="ADAL" clId="{A435B0D0-7D5B-42A2-A169-00A69C979373}" dt="2020-12-14T01:22:12.485" v="330" actId="108"/>
          <ac:spMkLst>
            <pc:docMk/>
            <pc:sldMk cId="0" sldId="309"/>
            <ac:spMk id="10" creationId="{3FE9768C-EB0A-4113-9033-2FF3C2FD44EB}"/>
          </ac:spMkLst>
        </pc:spChg>
      </pc:sldChg>
      <pc:sldChg chg="addSp delSp modSp add">
        <pc:chgData name="Aquilino, Byron" userId="9f03d169-0b3e-4439-a026-7b496271d171" providerId="ADAL" clId="{A435B0D0-7D5B-42A2-A169-00A69C979373}" dt="2020-12-14T01:24:58.132" v="356"/>
        <pc:sldMkLst>
          <pc:docMk/>
          <pc:sldMk cId="2648872182" sldId="309"/>
        </pc:sldMkLst>
        <pc:spChg chg="del">
          <ac:chgData name="Aquilino, Byron" userId="9f03d169-0b3e-4439-a026-7b496271d171" providerId="ADAL" clId="{A435B0D0-7D5B-42A2-A169-00A69C979373}" dt="2020-12-14T01:23:27.756" v="338"/>
          <ac:spMkLst>
            <pc:docMk/>
            <pc:sldMk cId="2648872182" sldId="309"/>
            <ac:spMk id="2" creationId="{12A544B0-31E8-4A85-B63A-7EA5A4F1CD08}"/>
          </ac:spMkLst>
        </pc:spChg>
        <pc:spChg chg="del">
          <ac:chgData name="Aquilino, Byron" userId="9f03d169-0b3e-4439-a026-7b496271d171" providerId="ADAL" clId="{A435B0D0-7D5B-42A2-A169-00A69C979373}" dt="2020-12-14T01:23:27.756" v="338"/>
          <ac:spMkLst>
            <pc:docMk/>
            <pc:sldMk cId="2648872182" sldId="309"/>
            <ac:spMk id="3" creationId="{658BF1A9-D3D2-4E87-B9B8-A23BACD0BBE3}"/>
          </ac:spMkLst>
        </pc:spChg>
        <pc:spChg chg="del">
          <ac:chgData name="Aquilino, Byron" userId="9f03d169-0b3e-4439-a026-7b496271d171" providerId="ADAL" clId="{A435B0D0-7D5B-42A2-A169-00A69C979373}" dt="2020-12-14T01:23:27.756" v="338"/>
          <ac:spMkLst>
            <pc:docMk/>
            <pc:sldMk cId="2648872182" sldId="309"/>
            <ac:spMk id="4" creationId="{EEF15CA5-974A-4848-9F01-92BE6A476FCA}"/>
          </ac:spMkLst>
        </pc:spChg>
        <pc:spChg chg="add mod">
          <ac:chgData name="Aquilino, Byron" userId="9f03d169-0b3e-4439-a026-7b496271d171" providerId="ADAL" clId="{A435B0D0-7D5B-42A2-A169-00A69C979373}" dt="2020-12-14T01:23:50.075" v="343" actId="108"/>
          <ac:spMkLst>
            <pc:docMk/>
            <pc:sldMk cId="2648872182" sldId="309"/>
            <ac:spMk id="5" creationId="{3D887809-6143-4296-8D2A-09DD2F2D9A97}"/>
          </ac:spMkLst>
        </pc:spChg>
        <pc:spChg chg="add del mod">
          <ac:chgData name="Aquilino, Byron" userId="9f03d169-0b3e-4439-a026-7b496271d171" providerId="ADAL" clId="{A435B0D0-7D5B-42A2-A169-00A69C979373}" dt="2020-12-14T01:24:01.379" v="345" actId="478"/>
          <ac:spMkLst>
            <pc:docMk/>
            <pc:sldMk cId="2648872182" sldId="309"/>
            <ac:spMk id="6" creationId="{086D1C76-F267-4BE8-9AC3-E0D84BEC1723}"/>
          </ac:spMkLst>
        </pc:spChg>
        <pc:spChg chg="add mod">
          <ac:chgData name="Aquilino, Byron" userId="9f03d169-0b3e-4439-a026-7b496271d171" providerId="ADAL" clId="{A435B0D0-7D5B-42A2-A169-00A69C979373}" dt="2020-12-14T01:24:33.043" v="353" actId="20577"/>
          <ac:spMkLst>
            <pc:docMk/>
            <pc:sldMk cId="2648872182" sldId="309"/>
            <ac:spMk id="7" creationId="{3BB4354D-02DB-496F-8F5E-F6A63C479CB2}"/>
          </ac:spMkLst>
        </pc:spChg>
        <pc:spChg chg="add">
          <ac:chgData name="Aquilino, Byron" userId="9f03d169-0b3e-4439-a026-7b496271d171" providerId="ADAL" clId="{A435B0D0-7D5B-42A2-A169-00A69C979373}" dt="2020-12-14T01:23:58.245" v="344"/>
          <ac:spMkLst>
            <pc:docMk/>
            <pc:sldMk cId="2648872182" sldId="309"/>
            <ac:spMk id="9" creationId="{39A92EAD-6252-4F3C-9752-06EA5FD5A795}"/>
          </ac:spMkLst>
        </pc:spChg>
        <pc:spChg chg="add del mod">
          <ac:chgData name="Aquilino, Byron" userId="9f03d169-0b3e-4439-a026-7b496271d171" providerId="ADAL" clId="{A435B0D0-7D5B-42A2-A169-00A69C979373}" dt="2020-12-14T01:24:58.132" v="356"/>
          <ac:spMkLst>
            <pc:docMk/>
            <pc:sldMk cId="2648872182" sldId="309"/>
            <ac:spMk id="10" creationId="{AD96C26E-D4EA-4EB1-944C-D256BFA2AD60}"/>
          </ac:spMkLst>
        </pc:spChg>
        <pc:spChg chg="add del mod">
          <ac:chgData name="Aquilino, Byron" userId="9f03d169-0b3e-4439-a026-7b496271d171" providerId="ADAL" clId="{A435B0D0-7D5B-42A2-A169-00A69C979373}" dt="2020-12-14T01:24:58.132" v="356"/>
          <ac:spMkLst>
            <pc:docMk/>
            <pc:sldMk cId="2648872182" sldId="309"/>
            <ac:spMk id="11" creationId="{D7167B05-27F5-400E-A054-08352AF3477B}"/>
          </ac:spMkLst>
        </pc:spChg>
        <pc:picChg chg="add">
          <ac:chgData name="Aquilino, Byron" userId="9f03d169-0b3e-4439-a026-7b496271d171" providerId="ADAL" clId="{A435B0D0-7D5B-42A2-A169-00A69C979373}" dt="2020-12-14T01:23:58.245" v="344"/>
          <ac:picMkLst>
            <pc:docMk/>
            <pc:sldMk cId="2648872182" sldId="309"/>
            <ac:picMk id="8" creationId="{630D1AE7-0737-42FA-80E7-62243D63B71C}"/>
          </ac:picMkLst>
        </pc:picChg>
      </pc:sldChg>
      <pc:sldChg chg="delCm modCm">
        <pc:chgData name="Aquilino, Byron" userId="9f03d169-0b3e-4439-a026-7b496271d171" providerId="ADAL" clId="{A435B0D0-7D5B-42A2-A169-00A69C979373}" dt="2020-12-14T02:22:21.311" v="546" actId="1592"/>
        <pc:sldMkLst>
          <pc:docMk/>
          <pc:sldMk cId="3897325862" sldId="310"/>
        </pc:sldMkLst>
      </pc:sldChg>
      <pc:sldMasterChg chg="delSldLayout">
        <pc:chgData name="Aquilino, Byron" userId="9f03d169-0b3e-4439-a026-7b496271d171" providerId="ADAL" clId="{A435B0D0-7D5B-42A2-A169-00A69C979373}" dt="2020-12-14T01:24:13.241" v="349" actId="2696"/>
        <pc:sldMasterMkLst>
          <pc:docMk/>
          <pc:sldMasterMk cId="2843475613" sldId="2147483700"/>
        </pc:sldMasterMkLst>
        <pc:sldLayoutChg chg="del">
          <pc:chgData name="Aquilino, Byron" userId="9f03d169-0b3e-4439-a026-7b496271d171" providerId="ADAL" clId="{A435B0D0-7D5B-42A2-A169-00A69C979373}" dt="2020-12-14T01:24:13.241" v="349" actId="2696"/>
          <pc:sldLayoutMkLst>
            <pc:docMk/>
            <pc:sldMasterMk cId="2843475613" sldId="2147483700"/>
            <pc:sldLayoutMk cId="973106582" sldId="214748376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0A544-71F1-45D1-9AFC-6D3DDD13734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4F8AA-B9A1-47C6-9890-4249CFCB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3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TextShape 1"/>
          <p:cNvSpPr txBox="1"/>
          <p:nvPr/>
        </p:nvSpPr>
        <p:spPr>
          <a:xfrm>
            <a:off x="3717504" y="9049698"/>
            <a:ext cx="3597312" cy="5273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0AE5AE4B-D145-4D78-9B84-3A926FB83D23}" type="slidenum">
              <a:rPr lang="en-US" sz="1900" spc="-1">
                <a:solidFill>
                  <a:srgbClr val="000000"/>
                </a:solidFill>
              </a:rPr>
              <a:t>1</a:t>
            </a:fld>
            <a:endParaRPr lang="en-US" sz="1900" spc="-1">
              <a:latin typeface="Times New Roman"/>
            </a:endParaRPr>
          </a:p>
        </p:txBody>
      </p:sp>
      <p:sp>
        <p:nvSpPr>
          <p:cNvPr id="823" name="TextShape 2"/>
          <p:cNvSpPr txBox="1"/>
          <p:nvPr/>
        </p:nvSpPr>
        <p:spPr>
          <a:xfrm>
            <a:off x="0" y="9073512"/>
            <a:ext cx="2389248" cy="5273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endParaRPr lang="en-US" sz="2500" spc="-1">
              <a:latin typeface="Times New Roman"/>
            </a:endParaRPr>
          </a:p>
        </p:txBody>
      </p:sp>
      <p:sp>
        <p:nvSpPr>
          <p:cNvPr id="824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55563" y="519113"/>
            <a:ext cx="7121525" cy="4005262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363" y="792163"/>
            <a:ext cx="7037387" cy="3959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F1B26D54-31BF-4924-8A8B-CA675A3966B9}" type="slidenum">
              <a:rPr lang="en-US" sz="1500" b="0" strike="noStrike" spc="-1" smtClean="0">
                <a:latin typeface="Times New Roman"/>
              </a:rPr>
              <a:t>9</a:t>
            </a:fld>
            <a:endParaRPr lang="en-US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656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363" y="792163"/>
            <a:ext cx="7037387" cy="3959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F1B26D54-31BF-4924-8A8B-CA675A3966B9}" type="slidenum">
              <a:rPr lang="en-US" sz="1500" b="0" strike="noStrike" spc="-1" smtClean="0">
                <a:latin typeface="Times New Roman"/>
              </a:rPr>
              <a:t>10</a:t>
            </a:fld>
            <a:endParaRPr lang="en-US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4010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TextShape 1"/>
          <p:cNvSpPr txBox="1"/>
          <p:nvPr/>
        </p:nvSpPr>
        <p:spPr>
          <a:xfrm>
            <a:off x="3717504" y="9049698"/>
            <a:ext cx="3597312" cy="5273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F8B29893-E918-4815-9D18-6196F457356B}" type="slidenum">
              <a:rPr lang="en-US" sz="1900" spc="-1">
                <a:solidFill>
                  <a:srgbClr val="000000"/>
                </a:solidFill>
              </a:rPr>
              <a:t>16</a:t>
            </a:fld>
            <a:endParaRPr lang="en-US" sz="1900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4F8AA-B9A1-47C6-9890-4249CFCBE3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0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801688"/>
            <a:ext cx="7040562" cy="3960812"/>
          </a:xfrm>
          <a:prstGeom prst="rect">
            <a:avLst/>
          </a:prstGeom>
        </p:spPr>
      </p:sp>
      <p:sp>
        <p:nvSpPr>
          <p:cNvPr id="895" name="TextShape 2"/>
          <p:cNvSpPr txBox="1"/>
          <p:nvPr/>
        </p:nvSpPr>
        <p:spPr>
          <a:xfrm>
            <a:off x="3717504" y="9049698"/>
            <a:ext cx="3597312" cy="5273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4C23424A-84AB-4DB5-B857-1196C489709D}" type="slidenum">
              <a:rPr lang="en-US" sz="1900" spc="-1">
                <a:solidFill>
                  <a:srgbClr val="000000"/>
                </a:solidFill>
              </a:rPr>
              <a:t>18</a:t>
            </a:fld>
            <a:endParaRPr lang="en-US" sz="1900" spc="-1">
              <a:latin typeface="Times New Roman"/>
            </a:endParaRPr>
          </a:p>
        </p:txBody>
      </p:sp>
      <p:sp>
        <p:nvSpPr>
          <p:cNvPr id="896" name="TextShape 3"/>
          <p:cNvSpPr txBox="1"/>
          <p:nvPr/>
        </p:nvSpPr>
        <p:spPr>
          <a:xfrm>
            <a:off x="0" y="9073512"/>
            <a:ext cx="2389248" cy="5273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endParaRPr lang="en-US" sz="2500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15E1-C4AE-4D99-8600-CB6852633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CAE0D-1AF0-4A55-A3CC-7A8604285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1E0B6-2EE7-4565-957B-F175D7AC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0707-B0A9-44A0-A3E7-46FBA998371D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9A074-BE2F-4607-8D95-BF3DBCCB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98727-D606-458C-AF87-D10EEDCB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3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85D0B3-7805-4BEF-9AA6-03666C962B6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554DF86-6FDB-4BC3-9A6C-D7A75317D1E1}" type="datetime1">
              <a:rPr lang="en-US" sz="1200" b="1" strike="noStrike" spc="-1" smtClean="0">
                <a:solidFill>
                  <a:srgbClr val="FFFFFF"/>
                </a:solidFill>
                <a:latin typeface="Gulim"/>
              </a:rPr>
              <a:t>12/13/2020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174DD-FCC4-4936-A090-AAE64A989CA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200" b="1" spc="-1">
                <a:solidFill>
                  <a:srgbClr val="FFFFFF"/>
                </a:solidFill>
                <a:latin typeface="Gulim"/>
              </a:rPr>
              <a:t>CS 410 – Team Yellow – Load.In – Prototype Design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750E5-DE48-4B99-8C8B-A4456EF4B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738AC8A-3062-41FD-8D30-499643B0BC65}" type="slidenum">
              <a:rPr lang="en-US" sz="1200" b="1" strike="noStrike" spc="-1" smtClean="0">
                <a:solidFill>
                  <a:srgbClr val="FFFFFF"/>
                </a:solidFill>
                <a:latin typeface="Gulim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0D9AEC4-608B-4AD5-BCDA-56544FA0E0AB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1353800" cy="711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0D2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43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44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15E1-C4AE-4D99-8600-CB6852633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>
                <a:solidFill>
                  <a:srgbClr val="70D2A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CAE0D-1AF0-4A55-A3CC-7A8604285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1E0B6-2EE7-4565-957B-F175D7AC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9847-CF5B-46E0-A00A-9CB9E7BB59DB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9A074-BE2F-4607-8D95-BF3DBCCB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98727-D606-458C-AF87-D10EEDCB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15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47C9-C55E-468C-862B-86D95520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ACC2-9E88-46CD-B777-42279680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FEBA-5C38-4A56-BB30-1FB4A61B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5222-C82F-4E04-AA8F-5ABA4E74D15D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2E487-4DE2-47F0-8036-ABADC869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7DE2F-77E1-4107-AE8B-4939893E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20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DA61-8E0B-40DF-ABDC-8E1A9D7E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noFill/>
        </p:spPr>
        <p:txBody>
          <a:bodyPr anchor="b"/>
          <a:lstStyle>
            <a:lvl1pPr>
              <a:defRPr sz="6000">
                <a:solidFill>
                  <a:srgbClr val="70D2A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2A035-123F-44F0-9E5B-44131064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112-2444-4BCA-B038-D0D4C08A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460B-A271-49B6-8CA1-DE0E99A5AB0A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C84A8-144B-4459-9B1C-34F835CB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6CD13-1285-434C-8CB1-1F37986A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76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0D3B-B968-4663-8B6E-C1C54AC8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8510-3C46-41A0-8B34-CAD32C2E5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1DE04-78B9-4631-8F62-8E3376BD6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30CF3-C6C9-4211-BD6F-92A1D51C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9678-F085-452F-A17D-FA7CF149BFE9}" type="datetime1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3CFD1-E312-416B-97AA-0E378888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1AE2C-53A0-4B16-9FEE-31385F6A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69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7D13D-48B6-4885-A0F7-8FBBD3678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7874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B3963-AAF3-4254-97A0-B44C6448E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2656"/>
            <a:ext cx="5157787" cy="398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6C97C-97D8-4578-BA0E-67118C6B7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874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0E2D0-85C2-4F66-93EA-54E564BA1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2656"/>
            <a:ext cx="5183188" cy="398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5CB53-D098-46AB-AE95-ACEEE50F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4A50-5151-4192-A229-D0B250ACA5A4}" type="datetime1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B5C61-EE0E-4392-9A37-A594F0CE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E48B6-E4D9-4FD1-8557-9DD12D0B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ADBA81A-2D13-46B0-B95E-9064147A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711200"/>
          </a:xfrm>
          <a:prstGeom prst="rect">
            <a:avLst/>
          </a:prstGeom>
          <a:solidFill>
            <a:srgbClr val="70D2A3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9729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F48A-8146-4943-AEA0-D7C90FA0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BBAC3-44E2-46AE-9397-CD889E0E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93A2-D619-4DD0-B405-E614548D0291}" type="datetime1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6CCB8-F07E-4DD2-AFCA-A8E3FA18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3B1DF-BEBE-4E82-9662-C5AF5655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858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9D009-CBC9-49C9-812C-A0FE9799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B33E-A2D7-4827-B0AF-9413FBAE681A}" type="datetime1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5B22C-D6A2-4C7B-B563-8A0A5520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7A12C-A5EB-4DBF-A32C-D17E190A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63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774C-6E31-4A36-9A46-02875FDFB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438275"/>
            <a:ext cx="6172200" cy="4422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3DD58-6562-454D-8FCF-C96C00A9A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38275"/>
            <a:ext cx="3932237" cy="44307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4D556-C816-4AE6-9D93-912B345E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5C2F-DF8D-4F31-BE20-0DE4FC71A3E5}" type="datetime1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44DDC-63DA-49C6-A84F-A1EDDD1D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95232-B1A5-44B6-AAFE-7F2B0AD6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FD59EBF-EBAB-44DA-A31B-D5814EE38CBC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1353800" cy="711200"/>
          </a:xfrm>
          <a:prstGeom prst="rect">
            <a:avLst/>
          </a:prstGeom>
          <a:solidFill>
            <a:srgbClr val="70D2A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0D2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820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47C9-C55E-468C-862B-86D95520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ACC2-9E88-46CD-B777-42279680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FEBA-5C38-4A56-BB30-1FB4A61B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A809-3297-46DF-AE67-7EEE6DE36578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2E487-4DE2-47F0-8036-ABADC869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7DE2F-77E1-4107-AE8B-4939893E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53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49134-3642-4A98-B4FD-DFA99D693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09700"/>
            <a:ext cx="6172200" cy="4451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B04AD-A4C4-4BD2-AC5A-1D0B0EC6C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17638"/>
            <a:ext cx="3932237" cy="4451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14A75-AF09-4E2A-AD97-E339A89F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1F63-1991-4028-A926-E00D485E9B14}" type="datetime1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EF1B9-BCC5-40A3-B3A5-4FC29141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17CA8-B898-4BD3-A80A-CF48F2D0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2CF6F88-CEC8-407B-9179-106F164A687C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1353800" cy="711200"/>
          </a:xfrm>
          <a:prstGeom prst="rect">
            <a:avLst/>
          </a:prstGeom>
          <a:solidFill>
            <a:srgbClr val="70D2A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0D2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5245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EAE3-46FA-45A9-BDFF-EB845307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A44EA-3E0D-4E31-8429-831DBBB1B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1400-09C1-4C48-9052-A9AD1BD9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7A7C-0933-4722-8558-DA922A440A0D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D0848-D3F2-4017-87E0-1F5A09E6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2DD1-0B68-4471-B59E-43C75C4B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13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85D0B3-7805-4BEF-9AA6-03666C962B6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1D48214-4008-4CF9-A300-2B9BD44BEDC7}" type="datetime1">
              <a:rPr lang="en-US" sz="1200" b="1" strike="noStrike" spc="-1" smtClean="0">
                <a:solidFill>
                  <a:srgbClr val="FFFFFF"/>
                </a:solidFill>
                <a:latin typeface="Gulim"/>
              </a:rPr>
              <a:t>12/13/2020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174DD-FCC4-4936-A090-AAE64A989CA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200" b="1" spc="-1">
                <a:solidFill>
                  <a:srgbClr val="FFFFFF"/>
                </a:solidFill>
                <a:latin typeface="Gulim"/>
              </a:rPr>
              <a:t>CS 410 – Team Yellow – Load.In – Prototype Design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750E5-DE48-4B99-8C8B-A4456EF4B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738AC8A-3062-41FD-8D30-499643B0BC65}" type="slidenum">
              <a:rPr lang="en-US" sz="1200" b="1" strike="noStrike" spc="-1" smtClean="0">
                <a:solidFill>
                  <a:srgbClr val="FFFFFF"/>
                </a:solidFill>
                <a:latin typeface="Gulim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FF9C13E-EBC1-4F05-8390-0C2178361B76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1353800" cy="711200"/>
          </a:xfrm>
          <a:prstGeom prst="rect">
            <a:avLst/>
          </a:prstGeom>
          <a:solidFill>
            <a:srgbClr val="70D2A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0D2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5719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DA61-8E0B-40DF-ABDC-8E1A9D7E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noFill/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2A035-123F-44F0-9E5B-44131064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112-2444-4BCA-B038-D0D4C08A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E6B7-3DCC-4C22-9B07-7F70720121C4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C84A8-144B-4459-9B1C-34F835CB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6CD13-1285-434C-8CB1-1F37986A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4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0D3B-B968-4663-8B6E-C1C54AC8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8510-3C46-41A0-8B34-CAD32C2E5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1DE04-78B9-4631-8F62-8E3376BD6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30CF3-C6C9-4211-BD6F-92A1D51C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FAA6-D652-4F42-8DC9-0D68FC71ABCF}" type="datetime1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3CFD1-E312-416B-97AA-0E378888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1AE2C-53A0-4B16-9FEE-31385F6A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7D13D-48B6-4885-A0F7-8FBBD3678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7874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B3963-AAF3-4254-97A0-B44C6448E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2656"/>
            <a:ext cx="5157787" cy="398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6C97C-97D8-4578-BA0E-67118C6B7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874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0E2D0-85C2-4F66-93EA-54E564BA1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2656"/>
            <a:ext cx="5183188" cy="398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5CB53-D098-46AB-AE95-ACEEE50F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A2CB-83EE-4702-8B9C-49E0279FEF18}" type="datetime1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B5C61-EE0E-4392-9A37-A594F0CE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E48B6-E4D9-4FD1-8557-9DD12D0B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ADBA81A-2D13-46B0-B95E-9064147A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711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81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F48A-8146-4943-AEA0-D7C90FA0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BBAC3-44E2-46AE-9397-CD889E0E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C801-E612-44A1-83BA-22C3F2402CBB}" type="datetime1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6CCB8-F07E-4DD2-AFCA-A8E3FA18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3B1DF-BEBE-4E82-9662-C5AF5655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4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9D009-CBC9-49C9-812C-A0FE9799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7C50-B060-477A-AA05-90224E2A43CA}" type="datetime1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5B22C-D6A2-4C7B-B563-8A0A5520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7A12C-A5EB-4DBF-A32C-D17E190A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1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774C-6E31-4A36-9A46-02875FDFB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438275"/>
            <a:ext cx="6172200" cy="4422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3DD58-6562-454D-8FCF-C96C00A9A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38275"/>
            <a:ext cx="3932237" cy="44307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4D556-C816-4AE6-9D93-912B345E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371B-8CB5-4445-9F7C-CF271B3C7A24}" type="datetime1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44DDC-63DA-49C6-A84F-A1EDDD1D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95232-B1A5-44B6-AAFE-7F2B0AD6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FD59EBF-EBAB-44DA-A31B-D5814EE38CBC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1353800" cy="711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0D2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549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49134-3642-4A98-B4FD-DFA99D693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09700"/>
            <a:ext cx="6172200" cy="4451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B04AD-A4C4-4BD2-AC5A-1D0B0EC6C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17638"/>
            <a:ext cx="3932237" cy="4451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14A75-AF09-4E2A-AD97-E339A89F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AC01-BE8F-4B73-A8CA-D64C499270BF}" type="datetime1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EF1B9-BCC5-40A3-B3A5-4FC29141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17CA8-B898-4BD3-A80A-CF48F2D0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2CF6F88-CEC8-407B-9179-106F164A687C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1353800" cy="711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0D2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4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pngimg.com/download/33491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pngimg.com/download/33491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hyperlink" Target="http://pngimg.com/download/33491" TargetMode="Externa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0D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FA785-C99B-4FCB-BCF7-FF8A0211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711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A340F-BB8B-4E5E-BC5E-1EEDDBAA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6850"/>
            <a:ext cx="10515600" cy="4710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387B9-B8E9-4008-B864-D39AD9F9C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27C99FCC-1957-4FC4-B3F6-CBEB7FDFFEB3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8522A-5124-4C27-AA51-FC2DE218D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en-US"/>
              <a:t>CS 410 – Team Yellow – Load.In – Prototype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D760-CF3B-4B38-BAE8-B5EB978DD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A783AAC2-10C9-45CF-8806-FF4EC58F92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C509-83A8-4D98-B062-CA8A79D6786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/>
        </p:blipFill>
        <p:spPr>
          <a:xfrm>
            <a:off x="6079027" y="831273"/>
            <a:ext cx="6858000" cy="6858000"/>
          </a:xfrm>
          <a:prstGeom prst="rect">
            <a:avLst/>
          </a:prstGeom>
        </p:spPr>
      </p:pic>
      <p:grpSp>
        <p:nvGrpSpPr>
          <p:cNvPr id="8" name="Group 1">
            <a:extLst>
              <a:ext uri="{FF2B5EF4-FFF2-40B4-BE49-F238E27FC236}">
                <a16:creationId xmlns:a16="http://schemas.microsoft.com/office/drawing/2014/main" id="{098D81EC-51AA-49CB-9F72-901198111C36}"/>
              </a:ext>
            </a:extLst>
          </p:cNvPr>
          <p:cNvGrpSpPr/>
          <p:nvPr userDrawn="1"/>
        </p:nvGrpSpPr>
        <p:grpSpPr>
          <a:xfrm>
            <a:off x="87480" y="6091200"/>
            <a:ext cx="693360" cy="695160"/>
            <a:chOff x="87480" y="6091200"/>
            <a:chExt cx="693360" cy="695160"/>
          </a:xfrm>
        </p:grpSpPr>
        <p:sp>
          <p:nvSpPr>
            <p:cNvPr id="9" name="CustomShape 2">
              <a:extLst>
                <a:ext uri="{FF2B5EF4-FFF2-40B4-BE49-F238E27FC236}">
                  <a16:creationId xmlns:a16="http://schemas.microsoft.com/office/drawing/2014/main" id="{C5355132-27FD-45DF-9118-908DC09F3222}"/>
                </a:ext>
              </a:extLst>
            </p:cNvPr>
            <p:cNvSpPr/>
            <p:nvPr/>
          </p:nvSpPr>
          <p:spPr>
            <a:xfrm>
              <a:off x="87480" y="6591240"/>
              <a:ext cx="195120" cy="1951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3">
              <a:extLst>
                <a:ext uri="{FF2B5EF4-FFF2-40B4-BE49-F238E27FC236}">
                  <a16:creationId xmlns:a16="http://schemas.microsoft.com/office/drawing/2014/main" id="{C1D5810D-AE02-4D04-94BF-C35155FD3E7F}"/>
                </a:ext>
              </a:extLst>
            </p:cNvPr>
            <p:cNvSpPr/>
            <p:nvPr/>
          </p:nvSpPr>
          <p:spPr>
            <a:xfrm>
              <a:off x="335880" y="6591240"/>
              <a:ext cx="195120" cy="1951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4A7B9F11-9A37-40FF-9F0D-11D8FCFA0B94}"/>
                </a:ext>
              </a:extLst>
            </p:cNvPr>
            <p:cNvSpPr/>
            <p:nvPr/>
          </p:nvSpPr>
          <p:spPr>
            <a:xfrm>
              <a:off x="335880" y="6342480"/>
              <a:ext cx="195120" cy="1951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8F256612-92B3-4405-93AB-1518F9D2DA98}"/>
                </a:ext>
              </a:extLst>
            </p:cNvPr>
            <p:cNvSpPr/>
            <p:nvPr/>
          </p:nvSpPr>
          <p:spPr>
            <a:xfrm>
              <a:off x="87480" y="6340680"/>
              <a:ext cx="195120" cy="1951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88992945-19D5-415D-B2A7-3C2E79E37CB6}"/>
                </a:ext>
              </a:extLst>
            </p:cNvPr>
            <p:cNvSpPr/>
            <p:nvPr/>
          </p:nvSpPr>
          <p:spPr>
            <a:xfrm>
              <a:off x="87480" y="6091200"/>
              <a:ext cx="195120" cy="1951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" name="CustomShape 7">
              <a:extLst>
                <a:ext uri="{FF2B5EF4-FFF2-40B4-BE49-F238E27FC236}">
                  <a16:creationId xmlns:a16="http://schemas.microsoft.com/office/drawing/2014/main" id="{F2FC1900-B0E9-4081-AA0F-323DA2D9BADE}"/>
                </a:ext>
              </a:extLst>
            </p:cNvPr>
            <p:cNvSpPr/>
            <p:nvPr/>
          </p:nvSpPr>
          <p:spPr>
            <a:xfrm>
              <a:off x="585720" y="6591240"/>
              <a:ext cx="195120" cy="1951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284347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1" r:id="rId10"/>
    <p:sldLayoutId id="214748372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D2A3"/>
          </a:solidFill>
          <a:latin typeface="Gulim" panose="020B0600000101010101" pitchFamily="34" charset="-127"/>
          <a:ea typeface="Gulim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69000">
              <a:srgbClr val="FFFFFF"/>
            </a:gs>
            <a:gs pos="100000">
              <a:srgbClr val="6DD1A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FA785-C99B-4FCB-BCF7-FF8A0211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711200"/>
          </a:xfrm>
          <a:prstGeom prst="rect">
            <a:avLst/>
          </a:prstGeom>
          <a:solidFill>
            <a:srgbClr val="70D2A3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A340F-BB8B-4E5E-BC5E-1EEDDBAA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6850"/>
            <a:ext cx="10515600" cy="4710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387B9-B8E9-4008-B864-D39AD9F9C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1318317B-BF58-4689-B930-C5265D7CB590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8522A-5124-4C27-AA51-FC2DE218D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en-US"/>
              <a:t>CS 410 – Team Yellow – Load.In – Prototype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D760-CF3B-4B38-BAE8-B5EB978DD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A783AAC2-10C9-45CF-8806-FF4EC58F92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C509-83A8-4D98-B062-CA8A79D6786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/>
        </p:blipFill>
        <p:spPr>
          <a:xfrm>
            <a:off x="6079027" y="831273"/>
            <a:ext cx="6858000" cy="6858000"/>
          </a:xfrm>
          <a:prstGeom prst="rect">
            <a:avLst/>
          </a:prstGeom>
        </p:spPr>
      </p:pic>
      <p:grpSp>
        <p:nvGrpSpPr>
          <p:cNvPr id="8" name="Group 1">
            <a:extLst>
              <a:ext uri="{FF2B5EF4-FFF2-40B4-BE49-F238E27FC236}">
                <a16:creationId xmlns:a16="http://schemas.microsoft.com/office/drawing/2014/main" id="{098D81EC-51AA-49CB-9F72-901198111C36}"/>
              </a:ext>
            </a:extLst>
          </p:cNvPr>
          <p:cNvGrpSpPr/>
          <p:nvPr userDrawn="1"/>
        </p:nvGrpSpPr>
        <p:grpSpPr>
          <a:xfrm>
            <a:off x="87480" y="6091200"/>
            <a:ext cx="693360" cy="695160"/>
            <a:chOff x="87480" y="6091200"/>
            <a:chExt cx="693360" cy="695160"/>
          </a:xfrm>
        </p:grpSpPr>
        <p:sp>
          <p:nvSpPr>
            <p:cNvPr id="9" name="CustomShape 2">
              <a:extLst>
                <a:ext uri="{FF2B5EF4-FFF2-40B4-BE49-F238E27FC236}">
                  <a16:creationId xmlns:a16="http://schemas.microsoft.com/office/drawing/2014/main" id="{C5355132-27FD-45DF-9118-908DC09F3222}"/>
                </a:ext>
              </a:extLst>
            </p:cNvPr>
            <p:cNvSpPr/>
            <p:nvPr/>
          </p:nvSpPr>
          <p:spPr>
            <a:xfrm>
              <a:off x="87480" y="6591240"/>
              <a:ext cx="195120" cy="1951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3">
              <a:extLst>
                <a:ext uri="{FF2B5EF4-FFF2-40B4-BE49-F238E27FC236}">
                  <a16:creationId xmlns:a16="http://schemas.microsoft.com/office/drawing/2014/main" id="{C1D5810D-AE02-4D04-94BF-C35155FD3E7F}"/>
                </a:ext>
              </a:extLst>
            </p:cNvPr>
            <p:cNvSpPr/>
            <p:nvPr/>
          </p:nvSpPr>
          <p:spPr>
            <a:xfrm>
              <a:off x="335880" y="6591240"/>
              <a:ext cx="195120" cy="1951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4A7B9F11-9A37-40FF-9F0D-11D8FCFA0B94}"/>
                </a:ext>
              </a:extLst>
            </p:cNvPr>
            <p:cNvSpPr/>
            <p:nvPr/>
          </p:nvSpPr>
          <p:spPr>
            <a:xfrm>
              <a:off x="335880" y="6342480"/>
              <a:ext cx="195120" cy="1951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8F256612-92B3-4405-93AB-1518F9D2DA98}"/>
                </a:ext>
              </a:extLst>
            </p:cNvPr>
            <p:cNvSpPr/>
            <p:nvPr/>
          </p:nvSpPr>
          <p:spPr>
            <a:xfrm>
              <a:off x="87480" y="6340680"/>
              <a:ext cx="195120" cy="1951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88992945-19D5-415D-B2A7-3C2E79E37CB6}"/>
                </a:ext>
              </a:extLst>
            </p:cNvPr>
            <p:cNvSpPr/>
            <p:nvPr/>
          </p:nvSpPr>
          <p:spPr>
            <a:xfrm>
              <a:off x="87480" y="6091200"/>
              <a:ext cx="195120" cy="1951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" name="CustomShape 7">
              <a:extLst>
                <a:ext uri="{FF2B5EF4-FFF2-40B4-BE49-F238E27FC236}">
                  <a16:creationId xmlns:a16="http://schemas.microsoft.com/office/drawing/2014/main" id="{F2FC1900-B0E9-4081-AA0F-323DA2D9BADE}"/>
                </a:ext>
              </a:extLst>
            </p:cNvPr>
            <p:cNvSpPr/>
            <p:nvPr/>
          </p:nvSpPr>
          <p:spPr>
            <a:xfrm>
              <a:off x="585720" y="6591240"/>
              <a:ext cx="195120" cy="1951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297884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Gulim" panose="020B0600000101010101" pitchFamily="34" charset="-127"/>
          <a:ea typeface="Gulim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0D2A3"/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D2A3"/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0D2A3"/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0D2A3"/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0D2A3"/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D1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oup 1"/>
          <p:cNvGrpSpPr/>
          <p:nvPr/>
        </p:nvGrpSpPr>
        <p:grpSpPr>
          <a:xfrm>
            <a:off x="87480" y="6091200"/>
            <a:ext cx="693000" cy="694800"/>
            <a:chOff x="87480" y="6091200"/>
            <a:chExt cx="693000" cy="694800"/>
          </a:xfrm>
        </p:grpSpPr>
        <p:sp>
          <p:nvSpPr>
            <p:cNvPr id="366" name="CustomShape 2"/>
            <p:cNvSpPr/>
            <p:nvPr/>
          </p:nvSpPr>
          <p:spPr>
            <a:xfrm>
              <a:off x="87480" y="6591240"/>
              <a:ext cx="194760" cy="1947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CustomShape 3"/>
            <p:cNvSpPr/>
            <p:nvPr/>
          </p:nvSpPr>
          <p:spPr>
            <a:xfrm>
              <a:off x="335880" y="6591240"/>
              <a:ext cx="194760" cy="1947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" name="CustomShape 4"/>
            <p:cNvSpPr/>
            <p:nvPr/>
          </p:nvSpPr>
          <p:spPr>
            <a:xfrm>
              <a:off x="335880" y="6342480"/>
              <a:ext cx="194760" cy="1947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9" name="CustomShape 5"/>
            <p:cNvSpPr/>
            <p:nvPr/>
          </p:nvSpPr>
          <p:spPr>
            <a:xfrm>
              <a:off x="87480" y="6340680"/>
              <a:ext cx="194760" cy="1947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" name="CustomShape 6"/>
            <p:cNvSpPr/>
            <p:nvPr/>
          </p:nvSpPr>
          <p:spPr>
            <a:xfrm>
              <a:off x="87480" y="6091200"/>
              <a:ext cx="194760" cy="1947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" name="CustomShape 7"/>
            <p:cNvSpPr/>
            <p:nvPr/>
          </p:nvSpPr>
          <p:spPr>
            <a:xfrm>
              <a:off x="585720" y="6591240"/>
              <a:ext cx="194760" cy="1947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72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73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7EC2B7-7F7F-4194-A1AB-528840B2789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/>
          <a:stretch/>
        </p:blipFill>
        <p:spPr>
          <a:xfrm>
            <a:off x="6079027" y="831273"/>
            <a:ext cx="6858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ordero/3Dorf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/alicevision/AliceVisio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ndroid_robot_2014.sv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ritemove.com/2019/09/30/game-plan-making-sure-you-pack-up-everything-of-importance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ltor.com/advice/move/unpack-like-a-pro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Android_robot.svg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s://es.wikiversity.org/wiki/Linux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hyperlink" Target="https://de.wikipedia.org/wiki/MySQL" TargetMode="Externa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en.wikipedia.org/wiki/IntelliJ_IDEA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10" Type="http://schemas.openxmlformats.org/officeDocument/2006/relationships/hyperlink" Target="https://community.globalvoices.org/guide/technical-guides/trello-guide/" TargetMode="External"/><Relationship Id="rId4" Type="http://schemas.openxmlformats.org/officeDocument/2006/relationships/hyperlink" Target="https://pt.wikipedia.org/wiki/Apache_Tomcat" TargetMode="External"/><Relationship Id="rId9" Type="http://schemas.openxmlformats.org/officeDocument/2006/relationships/image" Target="../media/image12.png"/><Relationship Id="rId14" Type="http://schemas.openxmlformats.org/officeDocument/2006/relationships/hyperlink" Target="https://en.wikipedia.org/wiki/Android_Stud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240" y="-2160"/>
            <a:ext cx="12191760" cy="6857640"/>
          </a:xfrm>
          <a:prstGeom prst="rect">
            <a:avLst/>
          </a:prstGeom>
          <a:solidFill>
            <a:srgbClr val="6DD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TextShape 2"/>
          <p:cNvSpPr txBox="1"/>
          <p:nvPr/>
        </p:nvSpPr>
        <p:spPr>
          <a:xfrm>
            <a:off x="6804360" y="3260880"/>
            <a:ext cx="4680360" cy="862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7200" b="1" spc="299">
                <a:solidFill>
                  <a:srgbClr val="FFFFFF"/>
                </a:solidFill>
                <a:latin typeface="Gulim"/>
              </a:rPr>
              <a:t>Load</a:t>
            </a:r>
            <a:r>
              <a:rPr lang="en-US" sz="7200" b="1" strike="noStrike" spc="299">
                <a:solidFill>
                  <a:srgbClr val="FFFFFF"/>
                </a:solidFill>
                <a:latin typeface="Gulim"/>
              </a:rPr>
              <a:t>.in</a:t>
            </a:r>
            <a:endParaRPr lang="en-US" sz="7200" b="0" strike="noStrike" spc="-1">
              <a:solidFill>
                <a:srgbClr val="FFFFFF"/>
              </a:solidFill>
              <a:latin typeface="Gulim"/>
            </a:endParaRPr>
          </a:p>
        </p:txBody>
      </p:sp>
      <p:sp>
        <p:nvSpPr>
          <p:cNvPr id="557" name="TextShape 3"/>
          <p:cNvSpPr txBox="1"/>
          <p:nvPr/>
        </p:nvSpPr>
        <p:spPr>
          <a:xfrm>
            <a:off x="8931960" y="5391720"/>
            <a:ext cx="3071520" cy="1129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+mj-lt"/>
              </a:rPr>
              <a:t>Team Yellow</a:t>
            </a:r>
            <a:endParaRPr lang="en-US" sz="1400" b="1" strike="noStrike" spc="-1">
              <a:latin typeface="+mj-lt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+mj-lt"/>
              </a:rPr>
              <a:t>Prototype Design Presentation</a:t>
            </a:r>
            <a:endParaRPr lang="en-US" sz="1400" b="1" strike="noStrike" spc="-1">
              <a:latin typeface="+mj-lt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+mj-lt"/>
              </a:rPr>
              <a:t>Old Dominion University</a:t>
            </a:r>
            <a:endParaRPr lang="en-US" sz="1400" b="1" strike="noStrike" spc="-1">
              <a:latin typeface="+mj-lt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fld id="{FF8730C1-8C41-46EC-9789-F30E9C9A6891}" type="datetime1">
              <a:rPr lang="en-US" sz="1400" b="1" strike="noStrike" spc="-1">
                <a:solidFill>
                  <a:srgbClr val="FFFFFF"/>
                </a:solidFill>
                <a:latin typeface="+mj-lt"/>
              </a:rPr>
              <a:t>12/13/2020</a:t>
            </a:fld>
            <a:endParaRPr lang="en-US" sz="1400" b="1" strike="noStrike" spc="-1">
              <a:latin typeface="+mj-lt"/>
            </a:endParaRPr>
          </a:p>
        </p:txBody>
      </p:sp>
      <p:sp>
        <p:nvSpPr>
          <p:cNvPr id="558" name="CustomShape 4"/>
          <p:cNvSpPr/>
          <p:nvPr/>
        </p:nvSpPr>
        <p:spPr>
          <a:xfrm>
            <a:off x="4551120" y="4544640"/>
            <a:ext cx="9187560" cy="41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1800" b="1" strike="noStrike" spc="299">
                <a:solidFill>
                  <a:srgbClr val="FFFFFF"/>
                </a:solidFill>
                <a:latin typeface="+mj-lt"/>
              </a:rPr>
              <a:t>Using AI and Computer Vision </a:t>
            </a:r>
            <a:endParaRPr lang="en-US" sz="1800" b="0" strike="noStrike" spc="-1">
              <a:latin typeface="+mj-lt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1800" b="1" strike="noStrike" spc="299">
                <a:solidFill>
                  <a:srgbClr val="FFFFFF"/>
                </a:solidFill>
                <a:latin typeface="+mj-lt"/>
              </a:rPr>
              <a:t>to give your move a game plan.</a:t>
            </a:r>
            <a:endParaRPr lang="en-US" sz="1800" b="0" strike="noStrike" spc="-1">
              <a:latin typeface="+mj-lt"/>
            </a:endParaRPr>
          </a:p>
        </p:txBody>
      </p:sp>
      <p:grpSp>
        <p:nvGrpSpPr>
          <p:cNvPr id="559" name="Group 5"/>
          <p:cNvGrpSpPr/>
          <p:nvPr/>
        </p:nvGrpSpPr>
        <p:grpSpPr>
          <a:xfrm>
            <a:off x="8431560" y="1407240"/>
            <a:ext cx="1428840" cy="1432080"/>
            <a:chOff x="8431560" y="1407240"/>
            <a:chExt cx="1428840" cy="1432080"/>
          </a:xfrm>
        </p:grpSpPr>
        <p:sp>
          <p:nvSpPr>
            <p:cNvPr id="560" name="CustomShape 6"/>
            <p:cNvSpPr/>
            <p:nvPr/>
          </p:nvSpPr>
          <p:spPr>
            <a:xfrm>
              <a:off x="8431560" y="2437200"/>
              <a:ext cx="402120" cy="4021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1" name="CustomShape 7"/>
            <p:cNvSpPr/>
            <p:nvPr/>
          </p:nvSpPr>
          <p:spPr>
            <a:xfrm>
              <a:off x="8943840" y="2437200"/>
              <a:ext cx="402120" cy="4021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2" name="CustomShape 8"/>
            <p:cNvSpPr/>
            <p:nvPr/>
          </p:nvSpPr>
          <p:spPr>
            <a:xfrm>
              <a:off x="8943840" y="1925280"/>
              <a:ext cx="402120" cy="4021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3" name="CustomShape 9"/>
            <p:cNvSpPr/>
            <p:nvPr/>
          </p:nvSpPr>
          <p:spPr>
            <a:xfrm>
              <a:off x="8431560" y="1921320"/>
              <a:ext cx="402120" cy="4021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4" name="CustomShape 10"/>
            <p:cNvSpPr/>
            <p:nvPr/>
          </p:nvSpPr>
          <p:spPr>
            <a:xfrm>
              <a:off x="8431560" y="1407240"/>
              <a:ext cx="402120" cy="4021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5" name="CustomShape 11"/>
            <p:cNvSpPr/>
            <p:nvPr/>
          </p:nvSpPr>
          <p:spPr>
            <a:xfrm>
              <a:off x="9458280" y="2437200"/>
              <a:ext cx="402120" cy="4021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566" name="Picture 6" descr="A picture containing outdoor, road, truck, car&#10;&#10;Description automatically generated"/>
          <p:cNvPicPr/>
          <p:nvPr/>
        </p:nvPicPr>
        <p:blipFill>
          <a:blip r:embed="rId3"/>
          <a:srcRect l="17698" t="-30" r="15635" b="30"/>
          <a:stretch/>
        </p:blipFill>
        <p:spPr>
          <a:xfrm>
            <a:off x="0" y="-2160"/>
            <a:ext cx="6097680" cy="6859800"/>
          </a:xfrm>
          <a:prstGeom prst="rect">
            <a:avLst/>
          </a:prstGeom>
          <a:ln>
            <a:noFill/>
          </a:ln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F4FCA-AF49-4696-ABEC-9A19D0EEAA9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67FC11E-F9F1-48D5-A0CF-3AE3D0254095}" type="datetime1">
              <a:rPr lang="en-US" sz="1200" b="1" strike="noStrike" spc="-1" smtClean="0">
                <a:solidFill>
                  <a:srgbClr val="FFFFFF"/>
                </a:solidFill>
                <a:latin typeface="Gulim"/>
              </a:rPr>
              <a:t>12/13/2020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ll/>
      </p:transition>
    </mc:Choice>
    <mc:Fallback xmlns="">
      <p:transition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AE06A1-761E-4D0F-9852-9FBD750F3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891579"/>
              </p:ext>
            </p:extLst>
          </p:nvPr>
        </p:nvGraphicFramePr>
        <p:xfrm>
          <a:off x="719528" y="1099126"/>
          <a:ext cx="10705852" cy="440732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147454">
                  <a:extLst>
                    <a:ext uri="{9D8B030D-6E8A-4147-A177-3AD203B41FA5}">
                      <a16:colId xmlns:a16="http://schemas.microsoft.com/office/drawing/2014/main" val="2759514857"/>
                    </a:ext>
                  </a:extLst>
                </a:gridCol>
                <a:gridCol w="8558398">
                  <a:extLst>
                    <a:ext uri="{9D8B030D-6E8A-4147-A177-3AD203B41FA5}">
                      <a16:colId xmlns:a16="http://schemas.microsoft.com/office/drawing/2014/main" val="2952379237"/>
                    </a:ext>
                  </a:extLst>
                </a:gridCol>
              </a:tblGrid>
              <a:tr h="47624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Library</a:t>
                      </a:r>
                      <a:endParaRPr lang="en-US" sz="1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5" marR="594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Purpose and Description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5" marR="594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216308"/>
                  </a:ext>
                </a:extLst>
              </a:tr>
              <a:tr h="10872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3Dorfi</a:t>
                      </a:r>
                      <a:endParaRPr lang="en-US" sz="1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5" marR="594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3D model generation from a series of images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Written in Java 8, JavaFX, and uses aspects of OpenCV</a:t>
                      </a:r>
                    </a:p>
                    <a:p>
                      <a:pPr marL="0" marR="0" lv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Arial"/>
                          <a:hlinkClick r:id="rId3"/>
                        </a:rPr>
                        <a:t>https://github.com/jacordero/3Dorfi</a:t>
                      </a:r>
                      <a:endParaRPr lang="en-US"/>
                    </a:p>
                  </a:txBody>
                  <a:tcPr marL="59485" marR="594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056589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Java 3D</a:t>
                      </a:r>
                      <a:endParaRPr lang="en-US" sz="1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5" marR="594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Manipulation for 3D objects in java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5" marR="594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789190"/>
                  </a:ext>
                </a:extLst>
              </a:tr>
              <a:tr h="7217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AliceVision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5" marR="594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3d photogrammetry library that can reconstruct 3d models from images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downside is it is written in C++</a:t>
                      </a:r>
                    </a:p>
                    <a:p>
                      <a:pPr marL="0" marR="0" lv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sng" strike="noStrike" noProof="0" dirty="0">
                          <a:effectLst/>
                          <a:latin typeface="Arial"/>
                          <a:hlinkClick r:id="rId4"/>
                        </a:rPr>
                        <a:t>https://github.com/alicevision/AliceVision</a:t>
                      </a:r>
                      <a:endParaRPr lang="en-US" dirty="0"/>
                    </a:p>
                  </a:txBody>
                  <a:tcPr marL="59485" marR="594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757161"/>
                  </a:ext>
                </a:extLst>
              </a:tr>
              <a:tr h="9045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OpenCV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5" marR="594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Stands for Open Computer Vision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Open-source java development library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Does 3D model generation and measurement of objects as well as other functions</a:t>
                      </a:r>
                      <a:endParaRPr lang="en-US" sz="14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59485" marR="594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8745"/>
                  </a:ext>
                </a:extLst>
              </a:tr>
              <a:tr h="9698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Sumerian</a:t>
                      </a:r>
                      <a:endParaRPr lang="en-US" sz="1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85" marR="594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Amazon solution for 3D modeling in the browser. Viable solution to perform 3D model generation using a web browser rather than hardware rendering. </a:t>
                      </a:r>
                    </a:p>
                  </a:txBody>
                  <a:tcPr marL="59485" marR="5948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8095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4D979A-8F95-4EB5-BDB9-E14D17044F08}"/>
              </a:ext>
            </a:extLst>
          </p:cNvPr>
          <p:cNvSpPr txBox="1"/>
          <p:nvPr/>
        </p:nvSpPr>
        <p:spPr>
          <a:xfrm>
            <a:off x="382978" y="145352"/>
            <a:ext cx="11431908" cy="70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4400" spc="-1">
                <a:solidFill>
                  <a:schemeClr val="bg2"/>
                </a:solidFill>
                <a:latin typeface="Gulim"/>
                <a:ea typeface="DejaVu Sans"/>
              </a:defRPr>
            </a:lvl1pPr>
          </a:lstStyle>
          <a:p>
            <a:r>
              <a:rPr lang="en-US"/>
              <a:t>Third Party Libraries</a:t>
            </a: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82B742EC-42A7-4707-86B7-FE0BC96BE903}"/>
              </a:ext>
            </a:extLst>
          </p:cNvPr>
          <p:cNvSpPr/>
          <p:nvPr/>
        </p:nvSpPr>
        <p:spPr>
          <a:xfrm>
            <a:off x="8610480" y="6311880"/>
            <a:ext cx="2742480" cy="54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</a:pPr>
            <a:fld id="{466FF3BB-0F1F-405F-8FAA-511CDB4F7CED}" type="slidenum">
              <a:rPr lang="en-US" sz="1200" b="1" spc="-1" smtClean="0">
                <a:solidFill>
                  <a:srgbClr val="FFFFFF"/>
                </a:solidFill>
                <a:latin typeface="Gulim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" name="CustomShape 6">
            <a:extLst>
              <a:ext uri="{FF2B5EF4-FFF2-40B4-BE49-F238E27FC236}">
                <a16:creationId xmlns:a16="http://schemas.microsoft.com/office/drawing/2014/main" id="{4503ED75-40EC-41D3-BF16-C0784E5D6293}"/>
              </a:ext>
            </a:extLst>
          </p:cNvPr>
          <p:cNvSpPr/>
          <p:nvPr/>
        </p:nvSpPr>
        <p:spPr>
          <a:xfrm>
            <a:off x="4038480" y="6311880"/>
            <a:ext cx="4114080" cy="54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FFFF"/>
                </a:solidFill>
                <a:latin typeface="Gulim"/>
                <a:ea typeface="DejaVu Sans"/>
              </a:rPr>
              <a:t>CS 410 – Team Yellow – Load.In – Prototype </a:t>
            </a:r>
            <a:r>
              <a:rPr lang="en-US" sz="1200" b="1" spc="-1" dirty="0">
                <a:solidFill>
                  <a:srgbClr val="FFFFFF"/>
                </a:solidFill>
                <a:latin typeface="Gulim"/>
                <a:ea typeface="DejaVu Sans"/>
              </a:rPr>
              <a:t>Design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336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8675-51C4-4227-854E-1DD35521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3A68-8AE5-4C62-AD01-AB639DCE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ulim"/>
                <a:ea typeface="Gulim"/>
              </a:rPr>
              <a:t>As a DIY Mover I need to be able to:</a:t>
            </a:r>
          </a:p>
          <a:p>
            <a:pPr lvl="1"/>
            <a:r>
              <a:rPr lang="en-US" dirty="0">
                <a:latin typeface="Gulim"/>
                <a:ea typeface="Gulim"/>
              </a:rPr>
              <a:t>Input the dimension of my box.  </a:t>
            </a:r>
          </a:p>
          <a:p>
            <a:pPr lvl="1"/>
            <a:r>
              <a:rPr lang="en-US" dirty="0">
                <a:latin typeface="Gulim"/>
                <a:ea typeface="Gulim"/>
              </a:rPr>
              <a:t>Be given a plan on how to properly load my boxes &amp; truck to maximize the use of space.</a:t>
            </a:r>
          </a:p>
          <a:p>
            <a:pPr lvl="1"/>
            <a:r>
              <a:rPr lang="en-US" dirty="0">
                <a:latin typeface="Gulim"/>
                <a:ea typeface="Gulim"/>
              </a:rPr>
              <a:t>View expert level tips that will inform me on how to pack my items.</a:t>
            </a:r>
          </a:p>
          <a:p>
            <a:pPr lvl="1"/>
            <a:r>
              <a:rPr lang="en-US" dirty="0">
                <a:latin typeface="Gulim"/>
                <a:ea typeface="Gulim"/>
              </a:rPr>
              <a:t>Be able to locate a box within the truck.</a:t>
            </a:r>
          </a:p>
          <a:p>
            <a:pPr lvl="1"/>
            <a:r>
              <a:rPr lang="en-US" dirty="0">
                <a:latin typeface="Gulim"/>
                <a:ea typeface="Gulim"/>
              </a:rPr>
              <a:t>Create an account inside of the Load.In application.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50363-A4EA-4948-8D88-AA1A56AC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A9BF-F587-439E-A08F-CB030725877C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B19E0-B0AF-422A-94D7-61098C748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FFA45-C532-4E0B-AFAD-3A8A11F3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02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8675-51C4-4227-854E-1DD35521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3A68-8AE5-4C62-AD01-AB639DCE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Gulim"/>
                <a:ea typeface="Gulim"/>
              </a:rPr>
              <a:t>As a DIY Mover I wish to be able to:</a:t>
            </a:r>
          </a:p>
          <a:p>
            <a:pPr lvl="1"/>
            <a:r>
              <a:rPr lang="en-US">
                <a:latin typeface="Gulim"/>
                <a:ea typeface="Gulim"/>
              </a:rPr>
              <a:t>Reset my own password if I have forgotten it.</a:t>
            </a:r>
          </a:p>
          <a:p>
            <a:pPr lvl="1"/>
            <a:r>
              <a:rPr lang="en-US">
                <a:latin typeface="Gulim"/>
                <a:ea typeface="Gulim"/>
              </a:rPr>
              <a:t>Estimate the truck size needed to move.</a:t>
            </a:r>
          </a:p>
          <a:p>
            <a:pPr lvl="1"/>
            <a:r>
              <a:rPr lang="en-US">
                <a:latin typeface="Gulim"/>
                <a:ea typeface="Gulim"/>
              </a:rPr>
              <a:t>Unlock my own account via email when I have entered in my login credentials wrong too many times.</a:t>
            </a:r>
          </a:p>
          <a:p>
            <a:pPr lvl="1"/>
            <a:r>
              <a:rPr lang="en-US">
                <a:latin typeface="Gulim"/>
                <a:ea typeface="Gulim"/>
              </a:rPr>
              <a:t>Inform the app creator his app didn’t work properly.</a:t>
            </a:r>
          </a:p>
          <a:p>
            <a:pPr lvl="1"/>
            <a:r>
              <a:rPr lang="en-US">
                <a:latin typeface="Gulim"/>
                <a:ea typeface="Gulim"/>
              </a:rPr>
              <a:t>Measure items and create 3d model from computer vision</a:t>
            </a:r>
          </a:p>
          <a:p>
            <a:pPr lvl="1"/>
            <a:endParaRPr lang="en-US">
              <a:latin typeface="Gulim"/>
              <a:ea typeface="Gulim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50363-A4EA-4948-8D88-AA1A56AC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A9BF-F587-439E-A08F-CB030725877C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B19E0-B0AF-422A-94D7-61098C748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FFA45-C532-4E0B-AFAD-3A8A11F3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2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E943-A7B9-4C63-B3AD-8A17BE40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Tester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4941-B92B-46AE-B2A0-8AC27EFE5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Gulim"/>
                <a:ea typeface="Gulim"/>
              </a:rPr>
              <a:t>As a tester I need to be able to:</a:t>
            </a:r>
            <a:endParaRPr lang="en-US" dirty="0"/>
          </a:p>
          <a:p>
            <a:pPr lvl="1"/>
            <a:r>
              <a:rPr lang="en-US" dirty="0">
                <a:latin typeface="Gulim"/>
                <a:ea typeface="Gulim"/>
              </a:rPr>
              <a:t>Simulate creating and logging into a Load.In account</a:t>
            </a:r>
          </a:p>
          <a:p>
            <a:pPr lvl="1"/>
            <a:r>
              <a:rPr lang="en-US" dirty="0">
                <a:latin typeface="Gulim"/>
                <a:ea typeface="Gulim"/>
              </a:rPr>
              <a:t>Simulate a load plan using fake information</a:t>
            </a:r>
            <a:endParaRPr lang="en-US" dirty="0"/>
          </a:p>
          <a:p>
            <a:pPr lvl="1"/>
            <a:r>
              <a:rPr lang="en-US" dirty="0">
                <a:latin typeface="Gulim"/>
                <a:ea typeface="Gulim"/>
              </a:rPr>
              <a:t>Simulate recreating load plan</a:t>
            </a:r>
          </a:p>
          <a:p>
            <a:pPr lvl="1"/>
            <a:r>
              <a:rPr lang="en-US" dirty="0">
                <a:latin typeface="Gulim"/>
                <a:ea typeface="Gulim"/>
              </a:rPr>
              <a:t>Provide feedback to the developers</a:t>
            </a:r>
          </a:p>
          <a:p>
            <a:pPr lvl="1"/>
            <a:r>
              <a:rPr lang="en-US" dirty="0"/>
              <a:t>Randomly add inventory to a move inventory</a:t>
            </a:r>
          </a:p>
          <a:p>
            <a:r>
              <a:rPr lang="en-US" dirty="0">
                <a:latin typeface="Gulim"/>
                <a:ea typeface="Gulim"/>
              </a:rPr>
              <a:t>As a tester I would like to:</a:t>
            </a:r>
          </a:p>
          <a:p>
            <a:pPr lvl="1"/>
            <a:r>
              <a:rPr lang="en-US" dirty="0">
                <a:latin typeface="Gulim"/>
                <a:ea typeface="Gulim"/>
              </a:rPr>
              <a:t>Simulate having multiple special items that need to be easy to reach</a:t>
            </a:r>
          </a:p>
          <a:p>
            <a:pPr lvl="1"/>
            <a:r>
              <a:rPr lang="en-US" dirty="0">
                <a:latin typeface="Gulim"/>
                <a:ea typeface="Gulim"/>
              </a:rPr>
              <a:t>Have a detailed error logging system</a:t>
            </a:r>
            <a:endParaRPr lang="en-US" dirty="0"/>
          </a:p>
          <a:p>
            <a:pPr lvl="1"/>
            <a:r>
              <a:rPr lang="en-US" dirty="0">
                <a:latin typeface="Gulim"/>
                <a:ea typeface="Gulim"/>
              </a:rPr>
              <a:t>Have working unit tests for every stage of development</a:t>
            </a:r>
            <a:endParaRPr lang="en-US" dirty="0"/>
          </a:p>
          <a:p>
            <a:pPr lvl="1"/>
            <a:r>
              <a:rPr lang="en-US" dirty="0">
                <a:latin typeface="Gulim"/>
                <a:ea typeface="Gulim"/>
              </a:rPr>
              <a:t>Have a tool for automating the database querying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CC1D4-7C68-42FC-8CCD-70566F5C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B0ED-B5B4-4C35-B57D-BA45F0BE8D78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238C-28B8-4BA4-92D5-BD8A0D15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42C85-8268-4DC5-9A60-71038EF8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0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E943-A7B9-4C63-B3AD-8A17BE40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Harness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4941-B92B-46AE-B2A0-8AC27EFE5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JUnit 4 powered by AndroidJUnitRunner for android application</a:t>
            </a:r>
          </a:p>
          <a:p>
            <a:pPr lvl="1"/>
            <a:r>
              <a:rPr lang="en-US" dirty="0"/>
              <a:t>JUnit 4 for java backend implementation</a:t>
            </a:r>
          </a:p>
          <a:p>
            <a:r>
              <a:rPr lang="en-US" dirty="0"/>
              <a:t>UI Performance</a:t>
            </a:r>
          </a:p>
          <a:p>
            <a:pPr lvl="1"/>
            <a:r>
              <a:rPr lang="en-US" dirty="0" err="1"/>
              <a:t>Dumpsys</a:t>
            </a:r>
            <a:r>
              <a:rPr lang="en-US" dirty="0"/>
              <a:t> command tools to measure performance</a:t>
            </a:r>
          </a:p>
          <a:p>
            <a:r>
              <a:rPr lang="en-US" dirty="0"/>
              <a:t>Test Data</a:t>
            </a:r>
          </a:p>
          <a:p>
            <a:pPr lvl="1"/>
            <a:r>
              <a:rPr lang="en-US" dirty="0"/>
              <a:t>Load random data into database</a:t>
            </a:r>
          </a:p>
          <a:p>
            <a:r>
              <a:rPr lang="en-US" dirty="0"/>
              <a:t>Java project</a:t>
            </a:r>
          </a:p>
          <a:p>
            <a:pPr lvl="1"/>
            <a:r>
              <a:rPr lang="en-US" dirty="0"/>
              <a:t>This project will run a console version of java interactively to run different routines for testing purposes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CC1D4-7C68-42FC-8CCD-70566F5C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B0ED-B5B4-4C35-B57D-BA45F0BE8D78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238C-28B8-4BA4-92D5-BD8A0D15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42C85-8268-4DC5-9A60-71038EF8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35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8675-51C4-4227-854E-1DD35521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3A68-8AE5-4C62-AD01-AB639DCEE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237" y="2325831"/>
            <a:ext cx="6772563" cy="2929659"/>
          </a:xfrm>
        </p:spPr>
        <p:txBody>
          <a:bodyPr>
            <a:normAutofit/>
          </a:bodyPr>
          <a:lstStyle/>
          <a:p>
            <a:r>
              <a:rPr lang="en-US"/>
              <a:t>Produce an android application</a:t>
            </a:r>
          </a:p>
          <a:p>
            <a:r>
              <a:rPr lang="en-US"/>
              <a:t>Provide an APK file to end users</a:t>
            </a:r>
          </a:p>
          <a:p>
            <a:pPr lvl="1"/>
            <a:r>
              <a:rPr lang="en-US"/>
              <a:t>Used for distribution and installation of mobile apps, mobile games and middleware.</a:t>
            </a:r>
          </a:p>
          <a:p>
            <a:r>
              <a:rPr lang="en-US"/>
              <a:t>Demo application via android SDK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50363-A4EA-4948-8D88-AA1A56AC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A9BF-F587-439E-A08F-CB030725877C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B19E0-B0AF-422A-94D7-61098C748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FFA45-C532-4E0B-AFAD-3A8A11F3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A8300CD-F35F-464D-8E17-7F5374EC7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1761699"/>
            <a:ext cx="3332249" cy="390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9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CustomShape 1"/>
          <p:cNvSpPr/>
          <p:nvPr/>
        </p:nvSpPr>
        <p:spPr>
          <a:xfrm>
            <a:off x="8610480" y="6311880"/>
            <a:ext cx="2742480" cy="54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7096BCD-5955-4C70-A859-E9F55B363EAB}" type="slidenum">
              <a:rPr lang="en-US" sz="1200" b="1" spc="-1" smtClean="0">
                <a:solidFill>
                  <a:srgbClr val="FFFFFF"/>
                </a:solidFill>
                <a:latin typeface="Gulim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80" name="CustomShape 2"/>
          <p:cNvSpPr/>
          <p:nvPr/>
        </p:nvSpPr>
        <p:spPr>
          <a:xfrm>
            <a:off x="838080" y="6311880"/>
            <a:ext cx="2742480" cy="54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A16993C6-AC19-4CA7-9D5C-2E042717A4F0}" type="datetime1">
              <a:rPr lang="en-US" sz="1200" b="1" strike="noStrike" spc="-1">
                <a:solidFill>
                  <a:srgbClr val="FFFFFF"/>
                </a:solidFill>
                <a:latin typeface="Gulim"/>
                <a:ea typeface="DejaVu Sans"/>
              </a:rPr>
              <a:t>12/13/2020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83" name="CustomShape 5"/>
          <p:cNvSpPr/>
          <p:nvPr/>
        </p:nvSpPr>
        <p:spPr>
          <a:xfrm>
            <a:off x="6503153" y="755628"/>
            <a:ext cx="5409847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Customer</a:t>
            </a:r>
            <a:endParaRPr lang="en-US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C-1: End users are not satisfied with the recommendations of the application.</a:t>
            </a:r>
            <a:endParaRPr lang="en-US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060575" algn="l"/>
              </a:tabLst>
            </a:pPr>
            <a:r>
              <a:rPr lang="en-US" sz="16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C-1 Mitigation: Implement a customer feedback feature that allows the users to disclose his/her issues with the applications.</a:t>
            </a:r>
            <a:endParaRPr lang="en-US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C-2: End user doesn’t follow the guidelines of the application.</a:t>
            </a:r>
            <a:endParaRPr lang="en-US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C-2 Mitigation: Implement a feature that allows the user to repeat certain steps in the application as they progress.</a:t>
            </a:r>
            <a:endParaRPr lang="en-US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85" name="Table 6"/>
          <p:cNvGraphicFramePr/>
          <p:nvPr>
            <p:extLst>
              <p:ext uri="{D42A27DB-BD31-4B8C-83A1-F6EECF244321}">
                <p14:modId xmlns:p14="http://schemas.microsoft.com/office/powerpoint/2010/main" val="3522425537"/>
              </p:ext>
            </p:extLst>
          </p:nvPr>
        </p:nvGraphicFramePr>
        <p:xfrm>
          <a:off x="276060" y="1218871"/>
          <a:ext cx="6101756" cy="4756486"/>
        </p:xfrm>
        <a:graphic>
          <a:graphicData uri="http://schemas.openxmlformats.org/drawingml/2006/table">
            <a:tbl>
              <a:tblPr/>
              <a:tblGrid>
                <a:gridCol w="552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96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03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7385"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1" strike="noStrike" cap="all" spc="-1" dirty="0">
                          <a:solidFill>
                            <a:srgbClr val="404040"/>
                          </a:solidFill>
                          <a:latin typeface="Calibri"/>
                          <a:ea typeface="Calibri"/>
                        </a:rPr>
                        <a:t>Probability</a:t>
                      </a:r>
                      <a:endParaRPr lang="en-US" sz="1500" b="0" strike="noStrike" spc="-1" dirty="0">
                        <a:latin typeface="Arial"/>
                      </a:endParaRPr>
                    </a:p>
                    <a:p>
                      <a:pPr marL="71640" algn="ctr">
                        <a:lnSpc>
                          <a:spcPct val="100000"/>
                        </a:lnSpc>
                      </a:pPr>
                      <a:r>
                        <a:rPr lang="en-US" sz="1400" b="1" strike="noStrike" cap="all" spc="-1" dirty="0">
                          <a:solidFill>
                            <a:srgbClr val="404040"/>
                          </a:solidFill>
                          <a:latin typeface="Calibri"/>
                          <a:ea typeface="Calibri"/>
                        </a:rPr>
                        <a:t> 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84738" marR="84738" marT="43047" marB="43047">
                    <a:lnB w="12240">
                      <a:solidFill>
                        <a:srgbClr val="7F7F7F"/>
                      </a:solidFill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cap="all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 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lnR w="12240">
                      <a:solidFill>
                        <a:srgbClr val="7F7F7F"/>
                      </a:solidFill>
                    </a:lnR>
                    <a:lnT w="12240">
                      <a:solidFill>
                        <a:srgbClr val="7F7F7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 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lnL w="12240">
                      <a:solidFill>
                        <a:srgbClr val="7F7F7F"/>
                      </a:solidFill>
                    </a:lnL>
                    <a:lnT w="12240">
                      <a:solidFill>
                        <a:srgbClr val="7F7F7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1640"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Very Low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lnT w="12240">
                      <a:solidFill>
                        <a:srgbClr val="7F7F7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1640"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Low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lnT w="12240">
                      <a:solidFill>
                        <a:srgbClr val="7F7F7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1640"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Medium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lnT w="12240">
                      <a:solidFill>
                        <a:srgbClr val="7F7F7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1640"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High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lnT w="12240">
                      <a:solidFill>
                        <a:srgbClr val="7F7F7F"/>
                      </a:solidFill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1640"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Very High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lnT w="12240">
                      <a:solidFill>
                        <a:srgbClr val="7F7F7F"/>
                      </a:solidFill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47">
                <a:tc rowSpan="5">
                  <a:txBody>
                    <a:bodyPr/>
                    <a:lstStyle/>
                    <a:p>
                      <a:pPr marL="71640" algn="ctr">
                        <a:lnSpc>
                          <a:spcPct val="100000"/>
                        </a:lnSpc>
                      </a:pPr>
                      <a:r>
                        <a:rPr lang="en-US" sz="1000" b="1" strike="noStrike" cap="all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Severity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84738" marR="84738" marT="43047" marB="43047" vert="vert270">
                    <a:lnR w="12240">
                      <a:solidFill>
                        <a:srgbClr val="7F7F7F"/>
                      </a:solidFill>
                    </a:ln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Very High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lnL w="12240">
                      <a:solidFill>
                        <a:srgbClr val="7F7F7F"/>
                      </a:solidFill>
                    </a:lnL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 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58534" marR="58534" marT="39125" marB="391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 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 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58534" marR="58534" marT="39125" marB="391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2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High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lnL w="12240">
                      <a:solidFill>
                        <a:srgbClr val="7F7F7F"/>
                      </a:solidFill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 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58534" marR="58534" marT="39125" marB="391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58534" marR="58534" marT="39125" marB="391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 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2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Medium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lnL w="12240">
                      <a:solidFill>
                        <a:srgbClr val="7F7F7F"/>
                      </a:solidFill>
                    </a:lnL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 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 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C-1</a:t>
                      </a:r>
                      <a:endParaRPr lang="en-US" sz="1000" b="0" strike="noStrike" spc="-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534" marR="58534" marT="39125" marB="391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 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 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8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Low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lnL w="12240">
                      <a:solidFill>
                        <a:srgbClr val="7F7F7F"/>
                      </a:solidFill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 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S-1</a:t>
                      </a:r>
                    </a:p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S-2</a:t>
                      </a:r>
                    </a:p>
                  </a:txBody>
                  <a:tcPr marL="58534" marR="58534" marT="39125" marB="391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 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C-2</a:t>
                      </a: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 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 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3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Very Low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lnL w="12240">
                      <a:solidFill>
                        <a:srgbClr val="7F7F7F"/>
                      </a:solidFill>
                    </a:lnL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 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 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 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 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 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58534" marR="58534" marT="39125" marB="391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43">
                <a:tc gridSpan="7"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738" marR="84738" marT="43047" marB="43047">
                    <a:lnR w="12240">
                      <a:solidFill>
                        <a:srgbClr val="7F7F7F"/>
                      </a:solidFill>
                    </a:ln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86" name="Picture 6"/>
          <p:cNvPicPr/>
          <p:nvPr/>
        </p:nvPicPr>
        <p:blipFill>
          <a:blip r:embed="rId3"/>
          <a:stretch/>
        </p:blipFill>
        <p:spPr>
          <a:xfrm>
            <a:off x="432776" y="5133224"/>
            <a:ext cx="5945040" cy="744840"/>
          </a:xfrm>
          <a:prstGeom prst="rect">
            <a:avLst/>
          </a:prstGeom>
          <a:ln>
            <a:noFill/>
          </a:ln>
        </p:spPr>
      </p:pic>
      <p:sp>
        <p:nvSpPr>
          <p:cNvPr id="10" name="TextShape 4">
            <a:extLst>
              <a:ext uri="{FF2B5EF4-FFF2-40B4-BE49-F238E27FC236}">
                <a16:creationId xmlns:a16="http://schemas.microsoft.com/office/drawing/2014/main" id="{B3F4E6F9-1D29-42DC-84DF-364B75AE7971}"/>
              </a:ext>
            </a:extLst>
          </p:cNvPr>
          <p:cNvSpPr txBox="1"/>
          <p:nvPr/>
        </p:nvSpPr>
        <p:spPr>
          <a:xfrm>
            <a:off x="4038480" y="6311880"/>
            <a:ext cx="4114440" cy="545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 dirty="0">
                <a:solidFill>
                  <a:srgbClr val="FFFFFF"/>
                </a:solidFill>
                <a:latin typeface="Gulim"/>
              </a:rPr>
              <a:t>CS 410 – Team Yellow – Load.In – Prototype Design 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8335DCEA-ED5A-4465-BB32-64D19EA82C39}"/>
              </a:ext>
            </a:extLst>
          </p:cNvPr>
          <p:cNvSpPr/>
          <p:nvPr/>
        </p:nvSpPr>
        <p:spPr>
          <a:xfrm>
            <a:off x="838140" y="75082"/>
            <a:ext cx="11353920" cy="648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chemeClr val="bg2"/>
                </a:solidFill>
                <a:latin typeface="Gulim"/>
                <a:ea typeface="DejaVu Sans"/>
              </a:rPr>
              <a:t>Risks</a:t>
            </a:r>
            <a:endParaRPr lang="en-US" sz="4400" b="0" strike="noStrike" spc="-1">
              <a:solidFill>
                <a:schemeClr val="bg2"/>
              </a:solidFill>
              <a:latin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2F7507-DD3E-4AD0-B258-EF1D01CC3D99}"/>
              </a:ext>
            </a:extLst>
          </p:cNvPr>
          <p:cNvSpPr txBox="1"/>
          <p:nvPr/>
        </p:nvSpPr>
        <p:spPr>
          <a:xfrm>
            <a:off x="6503153" y="3597114"/>
            <a:ext cx="541278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S-1: End user want to ensure the pictures taken of personal information doesn’t fall into the wrong hands.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S-1 Mitigation: For the prototype, all photos will be stored locally and not transmitted/stored in the cloud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S-2: End user wants to ensure his/her data isn’t being collected for nefarious purposes.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S-2 Mitigation: For the prototype, the only information stored is given by the user for the purposes of the move inventory and can be deleted at </a:t>
            </a: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time.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D4EA1DD-37E4-4B99-BB27-E3A4EC2D83C0}"/>
              </a:ext>
            </a:extLst>
          </p:cNvPr>
          <p:cNvSpPr txBox="1">
            <a:spLocks/>
          </p:cNvSpPr>
          <p:nvPr/>
        </p:nvSpPr>
        <p:spPr>
          <a:xfrm>
            <a:off x="838200" y="35192"/>
            <a:ext cx="113538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0D2A3"/>
                </a:solidFill>
                <a:latin typeface="Gulim" panose="020B0600000101010101" pitchFamily="34" charset="-127"/>
                <a:ea typeface="Gulim" panose="020B0600000101010101" pitchFamily="34" charset="-127"/>
                <a:cs typeface="+mj-cs"/>
              </a:defRPr>
            </a:lvl1pPr>
          </a:lstStyle>
          <a:p>
            <a:r>
              <a:rPr lang="en-US"/>
              <a:t>Risks</a:t>
            </a:r>
          </a:p>
        </p:txBody>
      </p:sp>
    </p:spTree>
    <p:extLst>
      <p:ext uri="{BB962C8B-B14F-4D97-AF65-F5344CB8AC3E}">
        <p14:creationId xmlns:p14="http://schemas.microsoft.com/office/powerpoint/2010/main" val="807404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/>
      </p:transition>
    </mc:Choice>
    <mc:Fallback>
      <p:transition>
        <p:pull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7574-3136-4EED-9750-E94D5528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 Sprint Plan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ADF43-14BC-4A85-963A-09F8A282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B6B0-1ADD-47A1-A53E-FB7B76FF1789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C2B15-1700-4F96-A253-30B3E17B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8E467-7D55-44AA-935A-68C9F0AB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17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FFA7DA-6461-49BA-AC62-638011DF0CFD}"/>
              </a:ext>
            </a:extLst>
          </p:cNvPr>
          <p:cNvGrpSpPr/>
          <p:nvPr/>
        </p:nvGrpSpPr>
        <p:grpSpPr>
          <a:xfrm>
            <a:off x="4349223" y="3202877"/>
            <a:ext cx="3493553" cy="3518598"/>
            <a:chOff x="596658" y="3568753"/>
            <a:chExt cx="2341184" cy="2427705"/>
          </a:xfrm>
        </p:grpSpPr>
        <p:sp>
          <p:nvSpPr>
            <p:cNvPr id="32" name="Text Placeholder 4">
              <a:extLst>
                <a:ext uri="{FF2B5EF4-FFF2-40B4-BE49-F238E27FC236}">
                  <a16:creationId xmlns:a16="http://schemas.microsoft.com/office/drawing/2014/main" id="{E55AEC92-9F95-4253-991C-A8311AEF49A0}"/>
                </a:ext>
              </a:extLst>
            </p:cNvPr>
            <p:cNvSpPr txBox="1">
              <a:spLocks/>
            </p:cNvSpPr>
            <p:nvPr/>
          </p:nvSpPr>
          <p:spPr>
            <a:xfrm>
              <a:off x="596659" y="3860273"/>
              <a:ext cx="2341183" cy="2136185"/>
            </a:xfrm>
            <a:prstGeom prst="rect">
              <a:avLst/>
            </a:prstGeom>
            <a:noFill/>
          </p:spPr>
          <p:txBody>
            <a:bodyPr lIns="0" tIns="0" rIns="0" bIns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Theme: MVP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Jason: 3D Rendering/Basic Load Plan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Byron: 3D Rendering/Basic Load Plan</a:t>
              </a:r>
              <a:br>
                <a:rPr lang="en-US" sz="1400" b="1" dirty="0">
                  <a:latin typeface="Gulim" panose="020B0600000101010101" pitchFamily="34" charset="-127"/>
                  <a:ea typeface="Gulim" panose="020B0600000101010101" pitchFamily="34" charset="-127"/>
                </a:rPr>
              </a:br>
              <a:r>
                <a:rPr lang="en-US" sz="1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Lance: Expert Tips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Chris: Move Inventory Display</a:t>
              </a:r>
              <a:br>
                <a:rPr lang="en-US" sz="1400" b="1" dirty="0">
                  <a:latin typeface="Gulim" panose="020B0600000101010101" pitchFamily="34" charset="-127"/>
                  <a:ea typeface="Gulim" panose="020B0600000101010101" pitchFamily="34" charset="-127"/>
                </a:rPr>
              </a:br>
              <a:r>
                <a:rPr lang="en-US" sz="1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Greg: Move Inventory Display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Paul: Expert Tips / Basic Box Size Entry </a:t>
              </a:r>
              <a:br>
                <a:rPr lang="en-US" sz="1400" b="1" dirty="0">
                  <a:latin typeface="Gulim" panose="020B0600000101010101" pitchFamily="34" charset="-127"/>
                  <a:ea typeface="Gulim" panose="020B0600000101010101" pitchFamily="34" charset="-127"/>
                </a:rPr>
              </a:br>
              <a:r>
                <a:rPr lang="en-US" sz="1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Daniel: Basic Box Size Entry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sz="14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33" name="Text Placeholder 4">
              <a:extLst>
                <a:ext uri="{FF2B5EF4-FFF2-40B4-BE49-F238E27FC236}">
                  <a16:creationId xmlns:a16="http://schemas.microsoft.com/office/drawing/2014/main" id="{F4C50BA8-6C08-40A1-ADC2-438E315B0F84}"/>
                </a:ext>
              </a:extLst>
            </p:cNvPr>
            <p:cNvSpPr txBox="1">
              <a:spLocks/>
            </p:cNvSpPr>
            <p:nvPr/>
          </p:nvSpPr>
          <p:spPr>
            <a:xfrm>
              <a:off x="596658" y="3568753"/>
              <a:ext cx="2341183" cy="277132"/>
            </a:xfrm>
            <a:prstGeom prst="rect">
              <a:avLst/>
            </a:prstGeom>
            <a:solidFill>
              <a:schemeClr val="bg1"/>
            </a:solidFill>
          </p:spPr>
          <p:txBody>
            <a:bodyPr lIns="0" tIns="0" rIns="0" bIns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>
                  <a:solidFill>
                    <a:srgbClr val="6DD1A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Sprint 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7C8314-F3AE-4FB0-A397-825FD4A9D7E5}"/>
              </a:ext>
            </a:extLst>
          </p:cNvPr>
          <p:cNvGrpSpPr/>
          <p:nvPr/>
        </p:nvGrpSpPr>
        <p:grpSpPr>
          <a:xfrm>
            <a:off x="8270611" y="3202879"/>
            <a:ext cx="3493553" cy="3518598"/>
            <a:chOff x="596658" y="3568753"/>
            <a:chExt cx="2341184" cy="2427705"/>
          </a:xfrm>
        </p:grpSpPr>
        <p:sp>
          <p:nvSpPr>
            <p:cNvPr id="35" name="Text Placeholder 4">
              <a:extLst>
                <a:ext uri="{FF2B5EF4-FFF2-40B4-BE49-F238E27FC236}">
                  <a16:creationId xmlns:a16="http://schemas.microsoft.com/office/drawing/2014/main" id="{56294887-435A-49DD-9392-2637D60208D6}"/>
                </a:ext>
              </a:extLst>
            </p:cNvPr>
            <p:cNvSpPr txBox="1">
              <a:spLocks/>
            </p:cNvSpPr>
            <p:nvPr/>
          </p:nvSpPr>
          <p:spPr>
            <a:xfrm>
              <a:off x="596659" y="3860273"/>
              <a:ext cx="2341183" cy="2136185"/>
            </a:xfrm>
            <a:prstGeom prst="rect">
              <a:avLst/>
            </a:prstGeom>
            <a:noFill/>
          </p:spPr>
          <p:txBody>
            <a:bodyPr lIns="0" tIns="0" rIns="0" bIns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Theme: Enhance!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Jason: Advanced Load Plan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Byron: Advanced Load Plan</a:t>
              </a:r>
              <a:br>
                <a:rPr lang="en-US" sz="1400" b="1" dirty="0">
                  <a:latin typeface="Gulim" panose="020B0600000101010101" pitchFamily="34" charset="-127"/>
                  <a:ea typeface="Gulim" panose="020B0600000101010101" pitchFamily="34" charset="-127"/>
                </a:rPr>
              </a:br>
              <a:r>
                <a:rPr lang="en-US" sz="1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Lance: Photogrammetry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Chris: Photogrammetry</a:t>
              </a:r>
              <a:br>
                <a:rPr lang="en-US" sz="1400" b="1" dirty="0">
                  <a:latin typeface="Gulim" panose="020B0600000101010101" pitchFamily="34" charset="-127"/>
                  <a:ea typeface="Gulim" panose="020B0600000101010101" pitchFamily="34" charset="-127"/>
                </a:rPr>
              </a:br>
              <a:r>
                <a:rPr lang="en-US" sz="1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Greg: Feedback Page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Paul: Feedback Page / Logistics</a:t>
              </a:r>
              <a:br>
                <a:rPr lang="en-US" sz="1400" b="1" dirty="0">
                  <a:latin typeface="Gulim" panose="020B0600000101010101" pitchFamily="34" charset="-127"/>
                  <a:ea typeface="Gulim" panose="020B0600000101010101" pitchFamily="34" charset="-127"/>
                </a:rPr>
              </a:br>
              <a:r>
                <a:rPr lang="en-US" sz="1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Daniel: Logistics</a:t>
              </a:r>
            </a:p>
          </p:txBody>
        </p:sp>
        <p:sp>
          <p:nvSpPr>
            <p:cNvPr id="36" name="Text Placeholder 4">
              <a:extLst>
                <a:ext uri="{FF2B5EF4-FFF2-40B4-BE49-F238E27FC236}">
                  <a16:creationId xmlns:a16="http://schemas.microsoft.com/office/drawing/2014/main" id="{16231AFD-4777-4ED6-8651-788B0CC81728}"/>
                </a:ext>
              </a:extLst>
            </p:cNvPr>
            <p:cNvSpPr txBox="1">
              <a:spLocks/>
            </p:cNvSpPr>
            <p:nvPr/>
          </p:nvSpPr>
          <p:spPr>
            <a:xfrm>
              <a:off x="596658" y="3568753"/>
              <a:ext cx="2341183" cy="277132"/>
            </a:xfrm>
            <a:prstGeom prst="rect">
              <a:avLst/>
            </a:prstGeom>
            <a:solidFill>
              <a:schemeClr val="bg1"/>
            </a:solidFill>
          </p:spPr>
          <p:txBody>
            <a:bodyPr lIns="0" tIns="0" rIns="0" bIns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>
                  <a:solidFill>
                    <a:srgbClr val="6DD1A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Sprint 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EFE411-503A-4DEE-A22A-EC53AB2C9B97}"/>
              </a:ext>
            </a:extLst>
          </p:cNvPr>
          <p:cNvGrpSpPr/>
          <p:nvPr/>
        </p:nvGrpSpPr>
        <p:grpSpPr>
          <a:xfrm>
            <a:off x="427835" y="3202877"/>
            <a:ext cx="3493553" cy="3518598"/>
            <a:chOff x="596658" y="3568753"/>
            <a:chExt cx="2341184" cy="2427705"/>
          </a:xfrm>
        </p:grpSpPr>
        <p:sp>
          <p:nvSpPr>
            <p:cNvPr id="38" name="Text Placeholder 4">
              <a:extLst>
                <a:ext uri="{FF2B5EF4-FFF2-40B4-BE49-F238E27FC236}">
                  <a16:creationId xmlns:a16="http://schemas.microsoft.com/office/drawing/2014/main" id="{69D1AB21-1349-4EA5-B6EE-7936448BD8A2}"/>
                </a:ext>
              </a:extLst>
            </p:cNvPr>
            <p:cNvSpPr txBox="1">
              <a:spLocks/>
            </p:cNvSpPr>
            <p:nvPr/>
          </p:nvSpPr>
          <p:spPr>
            <a:xfrm>
              <a:off x="596659" y="3860273"/>
              <a:ext cx="2341183" cy="2136185"/>
            </a:xfrm>
            <a:prstGeom prst="rect">
              <a:avLst/>
            </a:prstGeom>
            <a:noFill/>
          </p:spPr>
          <p:txBody>
            <a:bodyPr lIns="0" tIns="0" rIns="0" bIns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Theme: Set-Up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Jason: Database Setup / User Log-In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Byron: Git repo/Beanstalk/Web API setup</a:t>
              </a:r>
              <a:br>
                <a:rPr lang="en-US" sz="1400" b="1" dirty="0">
                  <a:latin typeface="Gulim" panose="020B0600000101010101" pitchFamily="34" charset="-127"/>
                  <a:ea typeface="Gulim" panose="020B0600000101010101" pitchFamily="34" charset="-127"/>
                </a:rPr>
              </a:br>
              <a:r>
                <a:rPr lang="en-US" sz="1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Lance: Setup AWS Database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Chris: Database Setup / User Log-In</a:t>
              </a:r>
              <a:br>
                <a:rPr lang="en-US" sz="1400" b="1" dirty="0">
                  <a:latin typeface="Gulim" panose="020B0600000101010101" pitchFamily="34" charset="-127"/>
                  <a:ea typeface="Gulim" panose="020B0600000101010101" pitchFamily="34" charset="-127"/>
                </a:rPr>
              </a:br>
              <a:r>
                <a:rPr lang="en-US" sz="1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Greg: Database Setup / User Log-In</a:t>
              </a:r>
              <a:endParaRPr lang="en-US" sz="1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Paul: Database Setup / User Log-In</a:t>
              </a:r>
              <a:br>
                <a:rPr lang="en-US" sz="1400" b="1" dirty="0">
                  <a:latin typeface="Gulim" panose="020B0600000101010101" pitchFamily="34" charset="-127"/>
                  <a:ea typeface="Gulim" panose="020B0600000101010101" pitchFamily="34" charset="-127"/>
                </a:rPr>
              </a:br>
              <a:r>
                <a:rPr lang="en-US" sz="1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Daniel: Test Harness Set-Up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sz="14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sz="14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39" name="Text Placeholder 4">
              <a:extLst>
                <a:ext uri="{FF2B5EF4-FFF2-40B4-BE49-F238E27FC236}">
                  <a16:creationId xmlns:a16="http://schemas.microsoft.com/office/drawing/2014/main" id="{E70FBC89-B5E3-41BA-B6F4-53F9218978B0}"/>
                </a:ext>
              </a:extLst>
            </p:cNvPr>
            <p:cNvSpPr txBox="1">
              <a:spLocks/>
            </p:cNvSpPr>
            <p:nvPr/>
          </p:nvSpPr>
          <p:spPr>
            <a:xfrm>
              <a:off x="596658" y="3568753"/>
              <a:ext cx="2341183" cy="277132"/>
            </a:xfrm>
            <a:prstGeom prst="rect">
              <a:avLst/>
            </a:prstGeom>
            <a:solidFill>
              <a:schemeClr val="bg1"/>
            </a:solidFill>
          </p:spPr>
          <p:txBody>
            <a:bodyPr lIns="0" tIns="0" rIns="0" bIns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>
                  <a:solidFill>
                    <a:srgbClr val="6DD1A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Sprint 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9BEF10-8158-4F3C-92B1-B4AB2E43B4D2}"/>
              </a:ext>
            </a:extLst>
          </p:cNvPr>
          <p:cNvGrpSpPr/>
          <p:nvPr/>
        </p:nvGrpSpPr>
        <p:grpSpPr>
          <a:xfrm>
            <a:off x="7146248" y="1261861"/>
            <a:ext cx="4699491" cy="1930589"/>
            <a:chOff x="-419166" y="2422793"/>
            <a:chExt cx="7530025" cy="3093396"/>
          </a:xfrm>
        </p:grpSpPr>
        <p:sp>
          <p:nvSpPr>
            <p:cNvPr id="41" name="Arrow: Bent 40">
              <a:extLst>
                <a:ext uri="{FF2B5EF4-FFF2-40B4-BE49-F238E27FC236}">
                  <a16:creationId xmlns:a16="http://schemas.microsoft.com/office/drawing/2014/main" id="{EF236CD2-06F9-4CA8-AD33-7B462AF13852}"/>
                </a:ext>
              </a:extLst>
            </p:cNvPr>
            <p:cNvSpPr/>
            <p:nvPr/>
          </p:nvSpPr>
          <p:spPr>
            <a:xfrm rot="10800000" flipH="1">
              <a:off x="2451076" y="3678902"/>
              <a:ext cx="4659783" cy="1837287"/>
            </a:xfrm>
            <a:prstGeom prst="bentArrow">
              <a:avLst/>
            </a:prstGeom>
            <a:solidFill>
              <a:schemeClr val="bg1"/>
            </a:solidFill>
            <a:ln>
              <a:solidFill>
                <a:srgbClr val="6DD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Arrow: Bent 41">
              <a:extLst>
                <a:ext uri="{FF2B5EF4-FFF2-40B4-BE49-F238E27FC236}">
                  <a16:creationId xmlns:a16="http://schemas.microsoft.com/office/drawing/2014/main" id="{8168EB69-5F97-45B4-9106-86734785576D}"/>
                </a:ext>
              </a:extLst>
            </p:cNvPr>
            <p:cNvSpPr/>
            <p:nvPr/>
          </p:nvSpPr>
          <p:spPr>
            <a:xfrm rot="16200000" flipH="1">
              <a:off x="2165254" y="2704691"/>
              <a:ext cx="1948423" cy="1886858"/>
            </a:xfrm>
            <a:prstGeom prst="bentArrow">
              <a:avLst/>
            </a:prstGeom>
            <a:solidFill>
              <a:schemeClr val="bg1"/>
            </a:solidFill>
            <a:ln>
              <a:solidFill>
                <a:srgbClr val="6DD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Arrow: Bent 42">
              <a:extLst>
                <a:ext uri="{FF2B5EF4-FFF2-40B4-BE49-F238E27FC236}">
                  <a16:creationId xmlns:a16="http://schemas.microsoft.com/office/drawing/2014/main" id="{A0A19A3E-4065-4268-8890-90CA177616F0}"/>
                </a:ext>
              </a:extLst>
            </p:cNvPr>
            <p:cNvSpPr/>
            <p:nvPr/>
          </p:nvSpPr>
          <p:spPr>
            <a:xfrm flipH="1">
              <a:off x="2987210" y="2422793"/>
              <a:ext cx="1948423" cy="1886858"/>
            </a:xfrm>
            <a:prstGeom prst="bentArrow">
              <a:avLst/>
            </a:prstGeom>
            <a:solidFill>
              <a:schemeClr val="bg1"/>
            </a:solidFill>
            <a:ln>
              <a:solidFill>
                <a:srgbClr val="6DD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Arrow: Bent 43">
              <a:extLst>
                <a:ext uri="{FF2B5EF4-FFF2-40B4-BE49-F238E27FC236}">
                  <a16:creationId xmlns:a16="http://schemas.microsoft.com/office/drawing/2014/main" id="{DE58262E-6B80-4C4A-8D3C-9B993A860A81}"/>
                </a:ext>
              </a:extLst>
            </p:cNvPr>
            <p:cNvSpPr/>
            <p:nvPr/>
          </p:nvSpPr>
          <p:spPr>
            <a:xfrm rot="5400000" flipH="1">
              <a:off x="1405494" y="1541561"/>
              <a:ext cx="1948423" cy="5597743"/>
            </a:xfrm>
            <a:prstGeom prst="bentArrow">
              <a:avLst/>
            </a:prstGeom>
            <a:solidFill>
              <a:schemeClr val="bg1"/>
            </a:solidFill>
            <a:ln>
              <a:solidFill>
                <a:srgbClr val="6DD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066EBB-C417-4FA1-89E9-0637E6BFFB07}"/>
              </a:ext>
            </a:extLst>
          </p:cNvPr>
          <p:cNvGrpSpPr/>
          <p:nvPr/>
        </p:nvGrpSpPr>
        <p:grpSpPr>
          <a:xfrm>
            <a:off x="3546712" y="1251433"/>
            <a:ext cx="4018200" cy="1961526"/>
            <a:chOff x="-419166" y="2422793"/>
            <a:chExt cx="6438387" cy="3142968"/>
          </a:xfrm>
        </p:grpSpPr>
        <p:sp>
          <p:nvSpPr>
            <p:cNvPr id="46" name="Arrow: Bent 45">
              <a:extLst>
                <a:ext uri="{FF2B5EF4-FFF2-40B4-BE49-F238E27FC236}">
                  <a16:creationId xmlns:a16="http://schemas.microsoft.com/office/drawing/2014/main" id="{99FF9B0A-DCE3-4C3B-B8D1-229ED18C3EAD}"/>
                </a:ext>
              </a:extLst>
            </p:cNvPr>
            <p:cNvSpPr/>
            <p:nvPr/>
          </p:nvSpPr>
          <p:spPr>
            <a:xfrm rot="10800000" flipH="1">
              <a:off x="2451077" y="3678903"/>
              <a:ext cx="3568144" cy="1886858"/>
            </a:xfrm>
            <a:prstGeom prst="bentArrow">
              <a:avLst/>
            </a:prstGeom>
            <a:solidFill>
              <a:schemeClr val="bg1"/>
            </a:solidFill>
            <a:ln>
              <a:solidFill>
                <a:srgbClr val="6DD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Arrow: Bent 46">
              <a:extLst>
                <a:ext uri="{FF2B5EF4-FFF2-40B4-BE49-F238E27FC236}">
                  <a16:creationId xmlns:a16="http://schemas.microsoft.com/office/drawing/2014/main" id="{E3193B92-49F1-476D-8B58-E5A210593930}"/>
                </a:ext>
              </a:extLst>
            </p:cNvPr>
            <p:cNvSpPr/>
            <p:nvPr/>
          </p:nvSpPr>
          <p:spPr>
            <a:xfrm rot="16200000" flipH="1">
              <a:off x="2165254" y="2704691"/>
              <a:ext cx="1948423" cy="1886858"/>
            </a:xfrm>
            <a:prstGeom prst="bentArrow">
              <a:avLst/>
            </a:prstGeom>
            <a:solidFill>
              <a:schemeClr val="bg1"/>
            </a:solidFill>
            <a:ln>
              <a:solidFill>
                <a:srgbClr val="6DD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Arrow: Bent 47">
              <a:extLst>
                <a:ext uri="{FF2B5EF4-FFF2-40B4-BE49-F238E27FC236}">
                  <a16:creationId xmlns:a16="http://schemas.microsoft.com/office/drawing/2014/main" id="{67BB5282-D4F6-49A5-A539-982B78D87FAB}"/>
                </a:ext>
              </a:extLst>
            </p:cNvPr>
            <p:cNvSpPr/>
            <p:nvPr/>
          </p:nvSpPr>
          <p:spPr>
            <a:xfrm flipH="1">
              <a:off x="2987210" y="2422793"/>
              <a:ext cx="1948423" cy="1886858"/>
            </a:xfrm>
            <a:prstGeom prst="bentArrow">
              <a:avLst/>
            </a:prstGeom>
            <a:solidFill>
              <a:schemeClr val="bg1"/>
            </a:solidFill>
            <a:ln>
              <a:solidFill>
                <a:srgbClr val="6DD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Arrow: Bent 48">
              <a:extLst>
                <a:ext uri="{FF2B5EF4-FFF2-40B4-BE49-F238E27FC236}">
                  <a16:creationId xmlns:a16="http://schemas.microsoft.com/office/drawing/2014/main" id="{35534FE6-DADF-46D3-BF82-938C150328C5}"/>
                </a:ext>
              </a:extLst>
            </p:cNvPr>
            <p:cNvSpPr/>
            <p:nvPr/>
          </p:nvSpPr>
          <p:spPr>
            <a:xfrm rot="5400000" flipH="1">
              <a:off x="1405494" y="1541561"/>
              <a:ext cx="1948423" cy="5597743"/>
            </a:xfrm>
            <a:prstGeom prst="bentArrow">
              <a:avLst/>
            </a:prstGeom>
            <a:solidFill>
              <a:schemeClr val="bg1"/>
            </a:solidFill>
            <a:ln>
              <a:solidFill>
                <a:srgbClr val="6DD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E9755D0-86C5-476D-B390-ACC2FA3DD36A}"/>
              </a:ext>
            </a:extLst>
          </p:cNvPr>
          <p:cNvGrpSpPr/>
          <p:nvPr/>
        </p:nvGrpSpPr>
        <p:grpSpPr>
          <a:xfrm>
            <a:off x="346260" y="1230923"/>
            <a:ext cx="3830272" cy="1961526"/>
            <a:chOff x="-118047" y="2422793"/>
            <a:chExt cx="6137268" cy="3142968"/>
          </a:xfrm>
        </p:grpSpPr>
        <p:sp>
          <p:nvSpPr>
            <p:cNvPr id="51" name="Arrow: Bent 50">
              <a:extLst>
                <a:ext uri="{FF2B5EF4-FFF2-40B4-BE49-F238E27FC236}">
                  <a16:creationId xmlns:a16="http://schemas.microsoft.com/office/drawing/2014/main" id="{C7C451EB-A795-47E7-8289-B1DC6EC85807}"/>
                </a:ext>
              </a:extLst>
            </p:cNvPr>
            <p:cNvSpPr/>
            <p:nvPr/>
          </p:nvSpPr>
          <p:spPr>
            <a:xfrm rot="10800000" flipH="1">
              <a:off x="2451077" y="3678903"/>
              <a:ext cx="3568144" cy="1886858"/>
            </a:xfrm>
            <a:prstGeom prst="bentArrow">
              <a:avLst/>
            </a:prstGeom>
            <a:solidFill>
              <a:schemeClr val="bg1"/>
            </a:solidFill>
            <a:ln>
              <a:solidFill>
                <a:srgbClr val="6DD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Arrow: Bent 51">
              <a:extLst>
                <a:ext uri="{FF2B5EF4-FFF2-40B4-BE49-F238E27FC236}">
                  <a16:creationId xmlns:a16="http://schemas.microsoft.com/office/drawing/2014/main" id="{D4BA8E5D-E285-4817-865D-F7534BFB6F06}"/>
                </a:ext>
              </a:extLst>
            </p:cNvPr>
            <p:cNvSpPr/>
            <p:nvPr/>
          </p:nvSpPr>
          <p:spPr>
            <a:xfrm rot="16200000" flipH="1">
              <a:off x="2165254" y="2704691"/>
              <a:ext cx="1948423" cy="1886858"/>
            </a:xfrm>
            <a:prstGeom prst="bentArrow">
              <a:avLst/>
            </a:prstGeom>
            <a:solidFill>
              <a:schemeClr val="bg1"/>
            </a:solidFill>
            <a:ln>
              <a:solidFill>
                <a:srgbClr val="6DD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Arrow: Bent 52">
              <a:extLst>
                <a:ext uri="{FF2B5EF4-FFF2-40B4-BE49-F238E27FC236}">
                  <a16:creationId xmlns:a16="http://schemas.microsoft.com/office/drawing/2014/main" id="{D29847CA-B3AC-4E91-81F9-F5621B585227}"/>
                </a:ext>
              </a:extLst>
            </p:cNvPr>
            <p:cNvSpPr/>
            <p:nvPr/>
          </p:nvSpPr>
          <p:spPr>
            <a:xfrm flipH="1">
              <a:off x="2987210" y="2422793"/>
              <a:ext cx="1948423" cy="1886858"/>
            </a:xfrm>
            <a:prstGeom prst="bentArrow">
              <a:avLst/>
            </a:prstGeom>
            <a:solidFill>
              <a:schemeClr val="bg1"/>
            </a:solidFill>
            <a:ln>
              <a:solidFill>
                <a:srgbClr val="6DD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Arrow: Bent 53">
              <a:extLst>
                <a:ext uri="{FF2B5EF4-FFF2-40B4-BE49-F238E27FC236}">
                  <a16:creationId xmlns:a16="http://schemas.microsoft.com/office/drawing/2014/main" id="{364A303C-2EA9-4135-9F82-072F2913A15B}"/>
                </a:ext>
              </a:extLst>
            </p:cNvPr>
            <p:cNvSpPr/>
            <p:nvPr/>
          </p:nvSpPr>
          <p:spPr>
            <a:xfrm rot="5400000" flipH="1">
              <a:off x="1556052" y="1692119"/>
              <a:ext cx="1948423" cy="5296622"/>
            </a:xfrm>
            <a:prstGeom prst="bentArrow">
              <a:avLst/>
            </a:prstGeom>
            <a:solidFill>
              <a:schemeClr val="bg1"/>
            </a:solidFill>
            <a:ln>
              <a:solidFill>
                <a:srgbClr val="6DD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07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TextShape 1"/>
          <p:cNvSpPr txBox="1"/>
          <p:nvPr/>
        </p:nvSpPr>
        <p:spPr>
          <a:xfrm>
            <a:off x="8610480" y="6311880"/>
            <a:ext cx="2742840" cy="545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3B892FC-90D1-4496-AE2B-9D4BB0E1D2B7}" type="slidenum">
              <a:rPr lang="en-US" sz="1200" b="1" strike="noStrike" spc="-1">
                <a:solidFill>
                  <a:srgbClr val="FFFFFF"/>
                </a:solidFill>
                <a:latin typeface="Arial"/>
                <a:ea typeface="DejaVu Sans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9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70D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00" name="Group 3"/>
          <p:cNvGrpSpPr/>
          <p:nvPr/>
        </p:nvGrpSpPr>
        <p:grpSpPr>
          <a:xfrm>
            <a:off x="5634000" y="2640600"/>
            <a:ext cx="923400" cy="1568160"/>
            <a:chOff x="5634000" y="2640600"/>
            <a:chExt cx="923400" cy="1568160"/>
          </a:xfrm>
        </p:grpSpPr>
        <p:grpSp>
          <p:nvGrpSpPr>
            <p:cNvPr id="801" name="Group 4"/>
            <p:cNvGrpSpPr/>
            <p:nvPr/>
          </p:nvGrpSpPr>
          <p:grpSpPr>
            <a:xfrm>
              <a:off x="5634000" y="2640600"/>
              <a:ext cx="923400" cy="916920"/>
              <a:chOff x="5634000" y="2640600"/>
              <a:chExt cx="923400" cy="916920"/>
            </a:xfrm>
          </p:grpSpPr>
          <p:grpSp>
            <p:nvGrpSpPr>
              <p:cNvPr id="802" name="Group 5"/>
              <p:cNvGrpSpPr/>
              <p:nvPr/>
            </p:nvGrpSpPr>
            <p:grpSpPr>
              <a:xfrm>
                <a:off x="5634000" y="2640600"/>
                <a:ext cx="923400" cy="916920"/>
                <a:chOff x="5634000" y="2640600"/>
                <a:chExt cx="923400" cy="916920"/>
              </a:xfrm>
            </p:grpSpPr>
            <p:sp>
              <p:nvSpPr>
                <p:cNvPr id="803" name="CustomShape 6"/>
                <p:cNvSpPr/>
                <p:nvPr/>
              </p:nvSpPr>
              <p:spPr>
                <a:xfrm>
                  <a:off x="5634000" y="2640600"/>
                  <a:ext cx="259200" cy="259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04" name="CustomShape 7"/>
                <p:cNvSpPr/>
                <p:nvPr/>
              </p:nvSpPr>
              <p:spPr>
                <a:xfrm>
                  <a:off x="5966280" y="2640600"/>
                  <a:ext cx="259200" cy="259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05" name="CustomShape 8"/>
                <p:cNvSpPr/>
                <p:nvPr/>
              </p:nvSpPr>
              <p:spPr>
                <a:xfrm>
                  <a:off x="6293520" y="3298320"/>
                  <a:ext cx="259200" cy="259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06" name="CustomShape 9"/>
                <p:cNvSpPr/>
                <p:nvPr/>
              </p:nvSpPr>
              <p:spPr>
                <a:xfrm>
                  <a:off x="6298200" y="2640600"/>
                  <a:ext cx="259200" cy="259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807" name="CustomShape 10"/>
              <p:cNvSpPr/>
              <p:nvPr/>
            </p:nvSpPr>
            <p:spPr>
              <a:xfrm>
                <a:off x="5966280" y="3298320"/>
                <a:ext cx="259200" cy="25920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8" name="CustomShape 11"/>
              <p:cNvSpPr/>
              <p:nvPr/>
            </p:nvSpPr>
            <p:spPr>
              <a:xfrm>
                <a:off x="6293520" y="2966760"/>
                <a:ext cx="259200" cy="25920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09" name="CustomShape 12"/>
            <p:cNvSpPr/>
            <p:nvPr/>
          </p:nvSpPr>
          <p:spPr>
            <a:xfrm>
              <a:off x="5966280" y="3949560"/>
              <a:ext cx="259200" cy="259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ll/>
      </p:transition>
    </mc:Choice>
    <mc:Fallback xmlns="">
      <p:transition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EFDA19-4051-470A-941C-42BF4F4B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0BDD91-C5B6-4960-86D3-4C2EEFC8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/>
              <a:t>Problem Statement: 3</a:t>
            </a:r>
          </a:p>
          <a:p>
            <a:pPr marL="0" indent="0">
              <a:buNone/>
            </a:pPr>
            <a:r>
              <a:rPr lang="en-US"/>
              <a:t>Problem Characteristics: 4</a:t>
            </a:r>
          </a:p>
          <a:p>
            <a:pPr marL="0" indent="0">
              <a:buNone/>
            </a:pPr>
            <a:r>
              <a:rPr lang="en-US"/>
              <a:t>Solution Statement: 5</a:t>
            </a:r>
          </a:p>
          <a:p>
            <a:pPr marL="0" indent="0">
              <a:buNone/>
            </a:pPr>
            <a:r>
              <a:rPr lang="en-US"/>
              <a:t>Solution Characteristics: 6</a:t>
            </a:r>
          </a:p>
          <a:p>
            <a:pPr marL="0" indent="0">
              <a:buNone/>
            </a:pPr>
            <a:r>
              <a:rPr lang="en-US"/>
              <a:t>RWP vs. Prototype: 7</a:t>
            </a:r>
          </a:p>
          <a:p>
            <a:pPr marL="0" indent="0">
              <a:buNone/>
            </a:pPr>
            <a:r>
              <a:rPr lang="en-US"/>
              <a:t>Prototype MFCD: 8</a:t>
            </a:r>
          </a:p>
          <a:p>
            <a:pPr marL="0" indent="0">
              <a:buNone/>
            </a:pPr>
            <a:r>
              <a:rPr lang="en-US"/>
              <a:t>Hardware and Software Requirements: 9</a:t>
            </a:r>
          </a:p>
          <a:p>
            <a:pPr marL="0" indent="0">
              <a:buNone/>
            </a:pPr>
            <a:r>
              <a:rPr lang="en-US"/>
              <a:t>Third Party Libraries: 10</a:t>
            </a:r>
          </a:p>
          <a:p>
            <a:pPr marL="0" indent="0">
              <a:buNone/>
            </a:pPr>
            <a:r>
              <a:rPr lang="en-US"/>
              <a:t>Prototype User Stories: 11</a:t>
            </a:r>
          </a:p>
          <a:p>
            <a:pPr marL="0" indent="0">
              <a:buNone/>
            </a:pPr>
            <a:r>
              <a:rPr lang="en-US"/>
              <a:t>Tester Stories: 13</a:t>
            </a:r>
          </a:p>
          <a:p>
            <a:pPr marL="0" indent="0">
              <a:buNone/>
            </a:pPr>
            <a:r>
              <a:rPr lang="en-US"/>
              <a:t>Test Harness: 14</a:t>
            </a:r>
          </a:p>
          <a:p>
            <a:pPr marL="0" indent="0">
              <a:buNone/>
            </a:pPr>
            <a:r>
              <a:rPr lang="en-US"/>
              <a:t>Deliverables: 15</a:t>
            </a:r>
          </a:p>
          <a:p>
            <a:pPr marL="0" indent="0">
              <a:buNone/>
            </a:pPr>
            <a:r>
              <a:rPr lang="en-US"/>
              <a:t>Risks: 16</a:t>
            </a:r>
          </a:p>
          <a:p>
            <a:pPr marL="0" indent="0">
              <a:buNone/>
            </a:pPr>
            <a:r>
              <a:rPr lang="en-US"/>
              <a:t>Sprint Plan: 17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4F4E9-3FB9-4FFE-BB8F-0B4A239F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85FE0C8-BAEB-40A5-BF6C-DF6E726BCD47}" type="datetime1">
              <a:rPr lang="en-US" sz="1200" b="1" strike="noStrike" spc="-1" smtClean="0">
                <a:solidFill>
                  <a:srgbClr val="FFFFFF"/>
                </a:solidFill>
                <a:latin typeface="Gulim"/>
              </a:rPr>
              <a:t>12/13/2020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15564-E082-4D64-833E-081EC3EE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200" b="1" spc="-1">
                <a:solidFill>
                  <a:srgbClr val="FFFFFF"/>
                </a:solidFill>
                <a:latin typeface="Gulim"/>
              </a:rPr>
              <a:t>CS 410 – Team Yellow – Load.In – Prototype Design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2F94B-E7A2-4878-922E-F55A72D1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738AC8A-3062-41FD-8D30-499643B0BC65}" type="slidenum">
              <a:rPr lang="en-US" sz="1200" b="1" strike="noStrike" spc="-1" smtClean="0">
                <a:solidFill>
                  <a:srgbClr val="FFFFFF"/>
                </a:solidFill>
                <a:latin typeface="Gulim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456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9EF4-016B-45BE-A68C-D97C7F14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14666-F83C-4121-861E-1978C5D8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86B7-AAB5-4C0A-91AD-2CDD8C8A109B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EFE83-D324-4C26-A9B6-94398241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Gulim"/>
                <a:ea typeface="Gulim"/>
              </a:rPr>
              <a:t>CS 410 – Team Yellow – Load.In – Prototype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28CC0-A0F9-44D8-990B-3E359741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3</a:t>
            </a:fld>
            <a:endParaRPr lang="en-US"/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D29E5ADC-781C-4AAA-A048-495F39E8E04C}"/>
              </a:ext>
            </a:extLst>
          </p:cNvPr>
          <p:cNvSpPr/>
          <p:nvPr/>
        </p:nvSpPr>
        <p:spPr>
          <a:xfrm>
            <a:off x="838080" y="967680"/>
            <a:ext cx="4828680" cy="49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Gulim"/>
                <a:ea typeface="DejaVu Sans"/>
              </a:rPr>
              <a:t>“Do It Yourself” movers lack the expert knowledge required to handle the logistics of their move.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9" name="Picture 4" descr="people laying under cardboard boxes in a room holding up a help sign">
            <a:extLst>
              <a:ext uri="{FF2B5EF4-FFF2-40B4-BE49-F238E27FC236}">
                <a16:creationId xmlns:a16="http://schemas.microsoft.com/office/drawing/2014/main" id="{B9C8DA33-B905-428A-B99D-B42502A1AEB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880240" y="1485720"/>
            <a:ext cx="5828760" cy="3885480"/>
          </a:xfrm>
          <a:prstGeom prst="rect">
            <a:avLst/>
          </a:prstGeom>
          <a:ln>
            <a:noFill/>
          </a:ln>
        </p:spPr>
      </p:pic>
      <p:sp>
        <p:nvSpPr>
          <p:cNvPr id="10" name="CustomShape 6">
            <a:extLst>
              <a:ext uri="{FF2B5EF4-FFF2-40B4-BE49-F238E27FC236}">
                <a16:creationId xmlns:a16="http://schemas.microsoft.com/office/drawing/2014/main" id="{629273BE-A886-4E2B-AF3B-002C8FE95DA2}"/>
              </a:ext>
            </a:extLst>
          </p:cNvPr>
          <p:cNvSpPr/>
          <p:nvPr/>
        </p:nvSpPr>
        <p:spPr>
          <a:xfrm>
            <a:off x="6172200" y="5758560"/>
            <a:ext cx="5722920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900" b="0" u="sng" strike="noStrike" spc="-1">
                <a:solidFill>
                  <a:schemeClr val="bg1"/>
                </a:solidFill>
                <a:uFillTx/>
                <a:latin typeface="Gulim"/>
                <a:ea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b="0" strike="noStrike" spc="-1">
                <a:solidFill>
                  <a:schemeClr val="bg1"/>
                </a:solidFill>
                <a:latin typeface="Gulim"/>
                <a:ea typeface="DejaVu Sans"/>
              </a:rPr>
              <a:t> by theritemove.com is licensed under </a:t>
            </a:r>
            <a:r>
              <a:rPr lang="en-US" sz="900" b="0" u="sng" strike="noStrike" spc="-1">
                <a:solidFill>
                  <a:schemeClr val="bg1"/>
                </a:solidFill>
                <a:uFillTx/>
                <a:latin typeface="Gulim"/>
                <a:ea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900" b="0" strike="noStrike" spc="-1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907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51D6-CE5E-4591-9500-DA78FFE6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Characteristics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AAAFA-FBFD-4A33-85ED-27920266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05BC-970D-47F5-B598-5ED326305F0C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8473-961C-4F73-9860-728326F5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D721F-0BDD-44CA-B58C-35C9A4C9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36CCAA33-4D65-41E3-BE77-2B1EE3F4410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9155" y="1111633"/>
            <a:ext cx="5609842" cy="56098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08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887809-6143-4296-8D2A-09DD2F2D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chemeClr val="bg2"/>
                </a:solidFill>
                <a:latin typeface="Gulim"/>
                <a:ea typeface="DejaVu Sans"/>
              </a:rPr>
              <a:t> </a:t>
            </a:r>
            <a:r>
              <a:rPr lang="en-US" dirty="0"/>
              <a:t>Load.In Gives Your Move a Game Plan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3BB4354D-02DB-496F-8F5E-F6A63C479CB2}"/>
              </a:ext>
            </a:extLst>
          </p:cNvPr>
          <p:cNvSpPr/>
          <p:nvPr/>
        </p:nvSpPr>
        <p:spPr>
          <a:xfrm>
            <a:off x="839041" y="2791105"/>
            <a:ext cx="5180760" cy="2419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Gulim"/>
                <a:ea typeface="DejaVu Sans"/>
              </a:rPr>
              <a:t>Uses artificial intelligence and computer vision 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Gulim"/>
                <a:ea typeface="DejaVu Sans"/>
              </a:rPr>
              <a:t>Provides</a:t>
            </a:r>
            <a:endParaRPr lang="en-US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Gulim"/>
                <a:ea typeface="DejaVu Sans"/>
              </a:rPr>
              <a:t>Expert-level instructions</a:t>
            </a:r>
            <a:endParaRPr lang="en-US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Gulim"/>
                <a:ea typeface="DejaVu Sans"/>
              </a:rPr>
              <a:t>Tips and tricks on moving day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8" name="Picture 2" descr="settle-in-unpack">
            <a:extLst>
              <a:ext uri="{FF2B5EF4-FFF2-40B4-BE49-F238E27FC236}">
                <a16:creationId xmlns:a16="http://schemas.microsoft.com/office/drawing/2014/main" id="{630D1AE7-0737-42FA-80E7-62243D63B71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172200" y="2545200"/>
            <a:ext cx="5180760" cy="2911680"/>
          </a:xfrm>
          <a:prstGeom prst="rect">
            <a:avLst/>
          </a:prstGeom>
          <a:ln>
            <a:noFill/>
          </a:ln>
        </p:spPr>
      </p:pic>
      <p:sp>
        <p:nvSpPr>
          <p:cNvPr id="9" name="CustomShape 6">
            <a:extLst>
              <a:ext uri="{FF2B5EF4-FFF2-40B4-BE49-F238E27FC236}">
                <a16:creationId xmlns:a16="http://schemas.microsoft.com/office/drawing/2014/main" id="{39A92EAD-6252-4F3C-9752-06EA5FD5A795}"/>
              </a:ext>
            </a:extLst>
          </p:cNvPr>
          <p:cNvSpPr/>
          <p:nvPr/>
        </p:nvSpPr>
        <p:spPr>
          <a:xfrm>
            <a:off x="6172200" y="5758560"/>
            <a:ext cx="572292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u="sng" strike="noStrike" spc="-1" dirty="0">
                <a:solidFill>
                  <a:srgbClr val="FFFFFF"/>
                </a:solidFill>
                <a:uFillTx/>
                <a:latin typeface="Gulim"/>
                <a:ea typeface="DejaVu Sans"/>
                <a:hlinkClick r:id="rId3"/>
              </a:rPr>
              <a:t>This Photo</a:t>
            </a:r>
            <a:r>
              <a:rPr lang="en-US" sz="900" b="0" strike="noStrike" spc="-1" dirty="0">
                <a:solidFill>
                  <a:srgbClr val="FFFFFF"/>
                </a:solidFill>
                <a:latin typeface="Gulim"/>
                <a:ea typeface="DejaVu Sans"/>
              </a:rPr>
              <a:t> by realtor.com is licensed under </a:t>
            </a:r>
            <a:r>
              <a:rPr lang="en-US" sz="900" b="0" u="sng" strike="noStrike" spc="-1" dirty="0">
                <a:solidFill>
                  <a:srgbClr val="FFFFFF"/>
                </a:solidFill>
                <a:uFillTx/>
                <a:latin typeface="Gulim"/>
                <a:ea typeface="DejaVu Sans"/>
                <a:hlinkClick r:id="rId4"/>
              </a:rPr>
              <a:t>CC BY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C2856A1D-4F8F-4364-8C34-D07338F49851}"/>
              </a:ext>
            </a:extLst>
          </p:cNvPr>
          <p:cNvSpPr/>
          <p:nvPr/>
        </p:nvSpPr>
        <p:spPr>
          <a:xfrm>
            <a:off x="8610480" y="6311880"/>
            <a:ext cx="2742480" cy="54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7096BCD-5955-4C70-A859-E9F55B363EAB}" type="slidenum">
              <a:rPr lang="en-US" sz="1200" b="1" spc="-1" smtClean="0">
                <a:solidFill>
                  <a:srgbClr val="FFFFFF"/>
                </a:solidFill>
                <a:latin typeface="Gulim"/>
              </a:rPr>
              <a:t>5</a:t>
            </a:fld>
            <a:endParaRPr lang="en-US" sz="1200" b="0" strike="noStrike" spc="-1" dirty="0">
              <a:latin typeface="Arial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0AFB026E-C3A2-4AE5-B450-901DCCF8DE25}"/>
              </a:ext>
            </a:extLst>
          </p:cNvPr>
          <p:cNvSpPr/>
          <p:nvPr/>
        </p:nvSpPr>
        <p:spPr>
          <a:xfrm>
            <a:off x="838080" y="6311880"/>
            <a:ext cx="2742480" cy="54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A16993C6-AC19-4CA7-9D5C-2E042717A4F0}" type="datetime1">
              <a:rPr lang="en-US" sz="1200" b="1" strike="noStrike" spc="-1">
                <a:solidFill>
                  <a:srgbClr val="FFFFFF"/>
                </a:solidFill>
                <a:latin typeface="Gulim"/>
                <a:ea typeface="DejaVu Sans"/>
              </a:rPr>
              <a:t>12/13/2020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" name="TextShape 4">
            <a:extLst>
              <a:ext uri="{FF2B5EF4-FFF2-40B4-BE49-F238E27FC236}">
                <a16:creationId xmlns:a16="http://schemas.microsoft.com/office/drawing/2014/main" id="{5D08AD68-88BA-463A-8A26-FE425C4DBED6}"/>
              </a:ext>
            </a:extLst>
          </p:cNvPr>
          <p:cNvSpPr txBox="1"/>
          <p:nvPr/>
        </p:nvSpPr>
        <p:spPr>
          <a:xfrm>
            <a:off x="4038480" y="6311880"/>
            <a:ext cx="4114440" cy="545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 dirty="0">
                <a:solidFill>
                  <a:srgbClr val="FFFFFF"/>
                </a:solidFill>
                <a:latin typeface="Gulim"/>
              </a:rPr>
              <a:t>CS 410 – Team Yellow – Load.In – Prototype Design </a:t>
            </a:r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887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51D6-CE5E-4591-9500-DA78FFE6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Characteristics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AAAFA-FBFD-4A33-85ED-27920266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B576-5A4E-45B9-83B5-8E35B7F8816B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8473-961C-4F73-9860-728326F5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410 – Team Yellow – Load.In – Prototype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D721F-0BDD-44CA-B58C-35C9A4C9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36CCAA33-4D65-41E3-BE77-2B1EE3F441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233" y="1111633"/>
            <a:ext cx="5609842" cy="56098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27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97B0-FEBD-47A2-B03E-67761C1C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152"/>
            <a:ext cx="11353800" cy="711200"/>
          </a:xfrm>
        </p:spPr>
        <p:txBody>
          <a:bodyPr>
            <a:normAutofit/>
          </a:bodyPr>
          <a:lstStyle/>
          <a:p>
            <a:r>
              <a:rPr lang="en-US" dirty="0"/>
              <a:t>RWP vs. Prototype Feature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CA8FB-1846-4A52-938A-4BE4CE08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002E-EC88-4BD4-969F-C559EDF2E10E}" type="datetime1">
              <a:rPr lang="en-US" sz="1100" smtClean="0"/>
              <a:t>12/13/2020</a:t>
            </a:fld>
            <a:endParaRPr lang="en-US" sz="1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03BC6-0537-46B5-824D-64867D17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/>
              <a:t>CS 410 – Team Yellow – Load.In – Prototype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1B57E-DF1F-407D-BF47-D29E9332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z="1100" smtClean="0"/>
              <a:t>7</a:t>
            </a:fld>
            <a:endParaRPr lang="en-US" sz="110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77A3DCD-6E36-4FF3-86AB-EC3AA14EC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730525"/>
              </p:ext>
            </p:extLst>
          </p:nvPr>
        </p:nvGraphicFramePr>
        <p:xfrm>
          <a:off x="541071" y="1374056"/>
          <a:ext cx="5291560" cy="3709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2331">
                  <a:extLst>
                    <a:ext uri="{9D8B030D-6E8A-4147-A177-3AD203B41FA5}">
                      <a16:colId xmlns:a16="http://schemas.microsoft.com/office/drawing/2014/main" val="1153581452"/>
                    </a:ext>
                  </a:extLst>
                </a:gridCol>
                <a:gridCol w="1500326">
                  <a:extLst>
                    <a:ext uri="{9D8B030D-6E8A-4147-A177-3AD203B41FA5}">
                      <a16:colId xmlns:a16="http://schemas.microsoft.com/office/drawing/2014/main" val="2632875118"/>
                    </a:ext>
                  </a:extLst>
                </a:gridCol>
                <a:gridCol w="1748903">
                  <a:extLst>
                    <a:ext uri="{9D8B030D-6E8A-4147-A177-3AD203B41FA5}">
                      <a16:colId xmlns:a16="http://schemas.microsoft.com/office/drawing/2014/main" val="671612233"/>
                    </a:ext>
                  </a:extLst>
                </a:gridCol>
              </a:tblGrid>
              <a:tr h="2610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Feature</a:t>
                      </a:r>
                      <a:endParaRPr lang="en-US" sz="110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70D2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Real World Product</a:t>
                      </a:r>
                      <a:endParaRPr lang="en-US" sz="110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70D2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Prototype</a:t>
                      </a:r>
                      <a:endParaRPr lang="en-US" sz="1100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70D2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675066"/>
                  </a:ext>
                </a:extLst>
              </a:tr>
              <a:tr h="26101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1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Move Inventory</a:t>
                      </a:r>
                      <a:r>
                        <a:rPr lang="en-US" sz="1200" i="1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:</a:t>
                      </a:r>
                      <a:endParaRPr lang="en-US" sz="1200" i="1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810839"/>
                  </a:ext>
                </a:extLst>
              </a:tr>
              <a:tr h="2610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Furniture/Item measurement</a:t>
                      </a:r>
                      <a:endParaRPr lang="en-US" sz="1100" b="1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Fully Functional</a:t>
                      </a:r>
                      <a:endParaRPr lang="en-US" sz="11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Partial</a:t>
                      </a:r>
                      <a:endParaRPr lang="en-US" sz="11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235654"/>
                  </a:ext>
                </a:extLst>
              </a:tr>
              <a:tr h="2610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3D model generation</a:t>
                      </a:r>
                      <a:endParaRPr lang="en-US" sz="1100" b="1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Fully Functional</a:t>
                      </a:r>
                      <a:endParaRPr lang="en-US" sz="11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Partial</a:t>
                      </a:r>
                      <a:endParaRPr lang="en-US" sz="11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086198"/>
                  </a:ext>
                </a:extLst>
              </a:tr>
              <a:tr h="2610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Item weight</a:t>
                      </a:r>
                      <a:endParaRPr lang="en-US" sz="1100" b="1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Fully Functional</a:t>
                      </a:r>
                      <a:endParaRPr lang="en-US" sz="11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bg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Eliminated</a:t>
                      </a:r>
                    </a:p>
                  </a:txBody>
                  <a:tcPr marL="57150" marR="5715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068362"/>
                  </a:ext>
                </a:extLst>
              </a:tr>
              <a:tr h="2610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Item fragility</a:t>
                      </a:r>
                      <a:endParaRPr lang="en-US" sz="1100" b="1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Fully Functional</a:t>
                      </a:r>
                      <a:endParaRPr lang="en-US" sz="11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Eliminated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590529"/>
                  </a:ext>
                </a:extLst>
              </a:tr>
              <a:tr h="2610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Box locator search feature</a:t>
                      </a:r>
                      <a:endParaRPr lang="en-US" sz="1100" b="1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Fully Functional</a:t>
                      </a:r>
                      <a:endParaRPr lang="en-US" sz="11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Fully Functional</a:t>
                      </a:r>
                      <a:endParaRPr lang="en-US" sz="11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548038"/>
                  </a:ext>
                </a:extLst>
              </a:tr>
              <a:tr h="26101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i="1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Move Plan:</a:t>
                      </a:r>
                      <a:endParaRPr lang="en-US" sz="1200" i="1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94689"/>
                  </a:ext>
                </a:extLst>
              </a:tr>
              <a:tr h="2335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Loan Plan</a:t>
                      </a:r>
                      <a:endParaRPr lang="en-US" sz="1100" b="1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Fully Functional</a:t>
                      </a:r>
                      <a:endParaRPr lang="en-US" sz="11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Partial </a:t>
                      </a:r>
                      <a:endParaRPr lang="en-US" sz="11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935026"/>
                  </a:ext>
                </a:extLst>
              </a:tr>
              <a:tr h="2956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Truck unloading instructions</a:t>
                      </a:r>
                      <a:endParaRPr lang="en-US" sz="1100" b="1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Fully Functional</a:t>
                      </a:r>
                      <a:endParaRPr lang="en-US" sz="11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Eliminated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162817"/>
                  </a:ext>
                </a:extLst>
              </a:tr>
              <a:tr h="30938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i="1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Logistics Planning:</a:t>
                      </a:r>
                      <a:endParaRPr lang="en-US" sz="1200" i="1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93089"/>
                  </a:ext>
                </a:extLst>
              </a:tr>
              <a:tr h="2610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Estimated number of trips</a:t>
                      </a:r>
                      <a:endParaRPr lang="en-US" sz="1100" b="1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Fully Functional</a:t>
                      </a:r>
                      <a:endParaRPr lang="en-US" sz="11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Fully Functional</a:t>
                      </a:r>
                      <a:endParaRPr lang="en-US" sz="11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169589"/>
                  </a:ext>
                </a:extLst>
              </a:tr>
              <a:tr h="2610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Estimated time to move</a:t>
                      </a:r>
                      <a:endParaRPr lang="en-US" sz="1100" b="1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Fully Functional</a:t>
                      </a:r>
                      <a:endParaRPr lang="en-US" sz="11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Eliminated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800608"/>
                  </a:ext>
                </a:extLst>
              </a:tr>
              <a:tr h="2610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Estimated rental truck costs</a:t>
                      </a:r>
                      <a:endParaRPr lang="en-US" sz="1100" b="1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Fully Functional</a:t>
                      </a:r>
                      <a:endParaRPr lang="en-US" sz="11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Eliminated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5552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6B5332B-EBBA-44C1-A62C-F90BB7682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787838"/>
              </p:ext>
            </p:extLst>
          </p:nvPr>
        </p:nvGraphicFramePr>
        <p:xfrm>
          <a:off x="6096000" y="1374056"/>
          <a:ext cx="5462726" cy="4401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5338">
                  <a:extLst>
                    <a:ext uri="{9D8B030D-6E8A-4147-A177-3AD203B41FA5}">
                      <a16:colId xmlns:a16="http://schemas.microsoft.com/office/drawing/2014/main" val="1444955911"/>
                    </a:ext>
                  </a:extLst>
                </a:gridCol>
                <a:gridCol w="1604099">
                  <a:extLst>
                    <a:ext uri="{9D8B030D-6E8A-4147-A177-3AD203B41FA5}">
                      <a16:colId xmlns:a16="http://schemas.microsoft.com/office/drawing/2014/main" val="2831387005"/>
                    </a:ext>
                  </a:extLst>
                </a:gridCol>
                <a:gridCol w="1793289">
                  <a:extLst>
                    <a:ext uri="{9D8B030D-6E8A-4147-A177-3AD203B41FA5}">
                      <a16:colId xmlns:a16="http://schemas.microsoft.com/office/drawing/2014/main" val="48802564"/>
                    </a:ext>
                  </a:extLst>
                </a:gridCol>
              </a:tblGrid>
              <a:tr h="24052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i="1" dirty="0">
                          <a:solidFill>
                            <a:schemeClr val="bg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Expert Help:</a:t>
                      </a:r>
                      <a:endParaRPr lang="en-US" sz="1200" i="1" dirty="0">
                        <a:solidFill>
                          <a:schemeClr val="bg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72166"/>
                  </a:ext>
                </a:extLst>
              </a:tr>
              <a:tr h="3671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Packing Tips and suggestions</a:t>
                      </a:r>
                      <a:endParaRPr lang="en-US" sz="1100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Fully Functional</a:t>
                      </a:r>
                      <a:endParaRPr lang="en-US" sz="11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Fully Functional</a:t>
                      </a:r>
                      <a:endParaRPr lang="en-US" sz="11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08932"/>
                  </a:ext>
                </a:extLst>
              </a:tr>
              <a:tr h="2314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Tips search</a:t>
                      </a:r>
                      <a:endParaRPr lang="en-US" sz="1100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Fully Functional</a:t>
                      </a:r>
                      <a:endParaRPr lang="en-US" sz="11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Fully Functional</a:t>
                      </a:r>
                      <a:endParaRPr lang="en-US" sz="11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572282"/>
                  </a:ext>
                </a:extLst>
              </a:tr>
              <a:tr h="2314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Move experts' articles</a:t>
                      </a:r>
                      <a:endParaRPr lang="en-US" sz="1100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Fully Functional</a:t>
                      </a:r>
                      <a:endParaRPr lang="en-US" sz="11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Fully Functional</a:t>
                      </a:r>
                      <a:endParaRPr lang="en-US" sz="11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359098"/>
                  </a:ext>
                </a:extLst>
              </a:tr>
              <a:tr h="2314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Chatbot</a:t>
                      </a:r>
                      <a:endParaRPr lang="en-US" sz="1100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Fully Functional</a:t>
                      </a:r>
                      <a:endParaRPr lang="en-US" sz="11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Eliminated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74426"/>
                  </a:ext>
                </a:extLst>
              </a:tr>
              <a:tr h="2314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Live expert</a:t>
                      </a:r>
                      <a:endParaRPr lang="en-US" sz="1100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Fully Functional</a:t>
                      </a:r>
                      <a:endParaRPr lang="en-US" sz="11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Eliminated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93104"/>
                  </a:ext>
                </a:extLst>
              </a:tr>
              <a:tr h="23146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Vendor Integration/Data Import:</a:t>
                      </a:r>
                      <a:endParaRPr lang="en-US" sz="1100" i="1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328334"/>
                  </a:ext>
                </a:extLst>
              </a:tr>
              <a:tr h="1935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3rd party vendor Web scraper</a:t>
                      </a:r>
                      <a:endParaRPr lang="en-US" sz="1100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Fully Functional</a:t>
                      </a: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Eliminated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411281"/>
                  </a:ext>
                </a:extLst>
              </a:tr>
              <a:tr h="3671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3rd party vendor Web API reader</a:t>
                      </a:r>
                      <a:endParaRPr lang="en-US" sz="1100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Fully Functional</a:t>
                      </a: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Eliminated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944267"/>
                  </a:ext>
                </a:extLst>
              </a:tr>
              <a:tr h="2314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Box dimensions</a:t>
                      </a:r>
                      <a:endParaRPr lang="en-US" sz="1100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Fully Functional</a:t>
                      </a: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Eliminated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346856"/>
                  </a:ext>
                </a:extLst>
              </a:tr>
              <a:tr h="2314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Truck sizes</a:t>
                      </a:r>
                      <a:endParaRPr lang="en-US" sz="1100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Fully Functional</a:t>
                      </a: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Eliminated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48339"/>
                  </a:ext>
                </a:extLst>
              </a:tr>
              <a:tr h="2314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Truck availability</a:t>
                      </a:r>
                      <a:endParaRPr lang="en-US" sz="1100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Fully Functional</a:t>
                      </a: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Eliminated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46662"/>
                  </a:ext>
                </a:extLst>
              </a:tr>
              <a:tr h="23146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Analytics: </a:t>
                      </a:r>
                      <a:endParaRPr lang="en-US" sz="1100" i="1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004585"/>
                  </a:ext>
                </a:extLst>
              </a:tr>
              <a:tr h="2314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Location data</a:t>
                      </a:r>
                      <a:endParaRPr lang="en-US" sz="1100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Fully Functional</a:t>
                      </a: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Eliminated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696"/>
                  </a:ext>
                </a:extLst>
              </a:tr>
              <a:tr h="2314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Move data</a:t>
                      </a:r>
                      <a:endParaRPr lang="en-US" sz="1100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Fully Functional</a:t>
                      </a: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Eliminated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41490"/>
                  </a:ext>
                </a:extLst>
              </a:tr>
              <a:tr h="2314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Feedback data</a:t>
                      </a:r>
                      <a:endParaRPr lang="en-US" sz="1100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Fully Functional</a:t>
                      </a: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Partial</a:t>
                      </a:r>
                      <a:endParaRPr lang="en-US" sz="11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232127"/>
                  </a:ext>
                </a:extLst>
              </a:tr>
              <a:tr h="2314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Heatmap</a:t>
                      </a:r>
                      <a:endParaRPr lang="en-US" sz="1100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Fully Functional</a:t>
                      </a: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Eliminated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12300"/>
                  </a:ext>
                </a:extLst>
              </a:tr>
              <a:tr h="2244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Rental interest statistics</a:t>
                      </a:r>
                      <a:endParaRPr lang="en-US" sz="1100" dirty="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  <a:cs typeface="+mn-cs"/>
                        </a:rPr>
                        <a:t>Fully Functional</a:t>
                      </a:r>
                    </a:p>
                  </a:txBody>
                  <a:tcPr marL="57150" marR="57150" marT="9525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Eliminated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150" marR="5715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753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44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37AA-9998-4054-A633-A9585A18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34" y="136525"/>
            <a:ext cx="11353800" cy="711200"/>
          </a:xfrm>
        </p:spPr>
        <p:txBody>
          <a:bodyPr/>
          <a:lstStyle/>
          <a:p>
            <a:r>
              <a:rPr lang="en-US"/>
              <a:t>Prototype MFCD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ABF1A-AB99-45CC-98FB-68363AE4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ED3B-EF9B-47CF-BF4F-6BD4E93ED55D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57740-EAA3-4AA8-9958-348755AB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410 – Team Yellow – Load.In – Prototype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5FE64-7DAF-4BC7-9701-6DE532CD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AAC2-10C9-45CF-8806-FF4EC58F92E9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7" descr="A picture containing meter, parking, display, phone&#10;&#10;Description automatically generated">
            <a:extLst>
              <a:ext uri="{FF2B5EF4-FFF2-40B4-BE49-F238E27FC236}">
                <a16:creationId xmlns:a16="http://schemas.microsoft.com/office/drawing/2014/main" id="{9F476DD4-4DB7-4548-963F-62AB06CBB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925" y="811786"/>
            <a:ext cx="7485640" cy="563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1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0503AC-57C4-41DC-A25D-9A3C7B56B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215346"/>
              </p:ext>
            </p:extLst>
          </p:nvPr>
        </p:nvGraphicFramePr>
        <p:xfrm>
          <a:off x="364193" y="763612"/>
          <a:ext cx="11496412" cy="564072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90452">
                  <a:extLst>
                    <a:ext uri="{9D8B030D-6E8A-4147-A177-3AD203B41FA5}">
                      <a16:colId xmlns:a16="http://schemas.microsoft.com/office/drawing/2014/main" val="1285634812"/>
                    </a:ext>
                  </a:extLst>
                </a:gridCol>
                <a:gridCol w="4750162">
                  <a:extLst>
                    <a:ext uri="{9D8B030D-6E8A-4147-A177-3AD203B41FA5}">
                      <a16:colId xmlns:a16="http://schemas.microsoft.com/office/drawing/2014/main" val="2198036787"/>
                    </a:ext>
                  </a:extLst>
                </a:gridCol>
                <a:gridCol w="4855798">
                  <a:extLst>
                    <a:ext uri="{9D8B030D-6E8A-4147-A177-3AD203B41FA5}">
                      <a16:colId xmlns:a16="http://schemas.microsoft.com/office/drawing/2014/main" val="2398581250"/>
                    </a:ext>
                  </a:extLst>
                </a:gridCol>
              </a:tblGrid>
              <a:tr h="8054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Category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Android App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Web API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406191"/>
                  </a:ext>
                </a:extLst>
              </a:tr>
              <a:tr h="518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Version Control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24320"/>
                  </a:ext>
                </a:extLst>
              </a:tr>
              <a:tr h="4564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Issue Tracker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21889"/>
                  </a:ext>
                </a:extLst>
              </a:tr>
              <a:tr h="5071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CI/CD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411784"/>
                  </a:ext>
                </a:extLst>
              </a:tr>
              <a:tr h="706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Language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696235"/>
                  </a:ext>
                </a:extLst>
              </a:tr>
              <a:tr h="9966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Platform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Android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Native App</a:t>
                      </a:r>
                      <a:endParaRPr lang="en-US" sz="180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Apache CFX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on Amazon Elastic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Beanstalk with Tomcat</a:t>
                      </a:r>
                      <a:endParaRPr lang="en-US" sz="160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587630"/>
                  </a:ext>
                </a:extLst>
              </a:tr>
              <a:tr h="467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Database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(or Aurora)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on AWS RDS</a:t>
                      </a:r>
                      <a:endParaRPr lang="en-US" sz="160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000044"/>
                  </a:ext>
                </a:extLst>
              </a:tr>
              <a:tr h="50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IDEs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Android Studio</a:t>
                      </a:r>
                      <a:endParaRPr lang="en-US" sz="160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IntelliJ</a:t>
                      </a:r>
                      <a:endParaRPr 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293416"/>
                  </a:ext>
                </a:extLst>
              </a:tr>
              <a:tr h="6498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Developer OS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Linux</a:t>
                      </a:r>
                      <a:endParaRPr lang="en-US" sz="1600"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992611"/>
                  </a:ext>
                </a:extLst>
              </a:tr>
            </a:tbl>
          </a:graphicData>
        </a:graphic>
      </p:graphicFrame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7647FDE8-70E7-4373-BEE3-E1B54282F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28791" y="3947441"/>
            <a:ext cx="894773" cy="596515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0EB36CA5-5BC0-469D-8F31-583C12481A66}"/>
              </a:ext>
            </a:extLst>
          </p:cNvPr>
          <p:cNvSpPr/>
          <p:nvPr/>
        </p:nvSpPr>
        <p:spPr>
          <a:xfrm>
            <a:off x="4071358" y="6311880"/>
            <a:ext cx="4114080" cy="54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FFFFFF"/>
                </a:solidFill>
                <a:latin typeface="Gulim"/>
                <a:ea typeface="DejaVu Sans"/>
              </a:rPr>
              <a:t>CS 410 – Team Yellow – Load.In – Prototype Design 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8" name="CustomShape 1">
            <a:extLst>
              <a:ext uri="{FF2B5EF4-FFF2-40B4-BE49-F238E27FC236}">
                <a16:creationId xmlns:a16="http://schemas.microsoft.com/office/drawing/2014/main" id="{C744A476-C3CE-4E0E-821F-2694232979BF}"/>
              </a:ext>
            </a:extLst>
          </p:cNvPr>
          <p:cNvSpPr/>
          <p:nvPr/>
        </p:nvSpPr>
        <p:spPr>
          <a:xfrm>
            <a:off x="8610480" y="6311880"/>
            <a:ext cx="2742480" cy="54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CB8020F-AABA-4811-88B2-41E127723C6D}" type="slidenum">
              <a:rPr lang="en-US" sz="1200" b="1" spc="-1" smtClean="0">
                <a:solidFill>
                  <a:srgbClr val="FFFFFF"/>
                </a:solidFill>
                <a:latin typeface="Gulim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5E47CE7D-5A80-4B60-A5B0-881B790CF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90" y="1650614"/>
            <a:ext cx="905001" cy="357791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C9369E6-22BE-46AE-9D5F-71F17C2B5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035" y="2635217"/>
            <a:ext cx="828499" cy="327546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C147CD47-2A41-4204-8386-2F687FD31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702" y="3132185"/>
            <a:ext cx="967176" cy="54540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B59D442-1D2D-4C03-90A1-912587BF37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288339" y="3841742"/>
            <a:ext cx="724528" cy="849991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5FC50F34-A906-473C-B1D5-7E40411E22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367785" y="2128980"/>
            <a:ext cx="1295000" cy="358615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2BE8CC90-8276-4BF9-BE9C-D608CA0077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587733" y="4824828"/>
            <a:ext cx="780052" cy="409121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E20D243F-0CED-4DE3-AFC4-93803B1997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3446042" y="5237705"/>
            <a:ext cx="409121" cy="409121"/>
          </a:xfrm>
          <a:prstGeom prst="rect">
            <a:avLst/>
          </a:prstGeom>
        </p:spPr>
      </p:pic>
      <p:pic>
        <p:nvPicPr>
          <p:cNvPr id="39" name="Picture 38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54DCC67E-B086-4910-B30F-D561D0C7307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8610480" y="5335929"/>
            <a:ext cx="409122" cy="409122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EB0C8E3F-6315-408A-975F-45C71AA5E70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6352807" y="5808593"/>
            <a:ext cx="496455" cy="595746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A39E49D6-CACD-486C-BBC2-0802B86E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8" y="0"/>
            <a:ext cx="11353101" cy="723678"/>
          </a:xfrm>
        </p:spPr>
        <p:txBody>
          <a:bodyPr/>
          <a:lstStyle/>
          <a:p>
            <a:r>
              <a:rPr lang="en-US"/>
              <a:t>Prototype Hardware and Software </a:t>
            </a:r>
            <a:r>
              <a:rPr lang="en-US" err="1"/>
              <a:t>Reqs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42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ll/>
      </p:transition>
    </mc:Choice>
    <mc:Fallback xmlns="">
      <p:transition>
        <p:pull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D1A1"/>
      </a:dk2>
      <a:lt2>
        <a:srgbClr val="6DD1A1"/>
      </a:lt2>
      <a:accent1>
        <a:srgbClr val="7F7F7F"/>
      </a:accent1>
      <a:accent2>
        <a:srgbClr val="954F7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1413</Words>
  <Application>Microsoft Office PowerPoint</Application>
  <PresentationFormat>Widescreen</PresentationFormat>
  <Paragraphs>326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Gulim</vt:lpstr>
      <vt:lpstr>Arial</vt:lpstr>
      <vt:lpstr>Calibri</vt:lpstr>
      <vt:lpstr>Calibri Light</vt:lpstr>
      <vt:lpstr>Symbol</vt:lpstr>
      <vt:lpstr>Times New Roman</vt:lpstr>
      <vt:lpstr>Wingdings</vt:lpstr>
      <vt:lpstr>Custom Design</vt:lpstr>
      <vt:lpstr>1_Custom Design</vt:lpstr>
      <vt:lpstr>Office Theme</vt:lpstr>
      <vt:lpstr>PowerPoint Presentation</vt:lpstr>
      <vt:lpstr>Contents</vt:lpstr>
      <vt:lpstr>Problem Statement</vt:lpstr>
      <vt:lpstr>Problem Characteristics</vt:lpstr>
      <vt:lpstr> Load.In Gives Your Move a Game Plan</vt:lpstr>
      <vt:lpstr>Solution Characteristics</vt:lpstr>
      <vt:lpstr>RWP vs. Prototype Feature Set</vt:lpstr>
      <vt:lpstr>Prototype MFCD</vt:lpstr>
      <vt:lpstr>Prototype Hardware and Software Reqs.</vt:lpstr>
      <vt:lpstr>PowerPoint Presentation</vt:lpstr>
      <vt:lpstr>Prototype User Stories</vt:lpstr>
      <vt:lpstr>Prototype User Stories</vt:lpstr>
      <vt:lpstr>Tester User Stories</vt:lpstr>
      <vt:lpstr>Test Harness</vt:lpstr>
      <vt:lpstr>Deliverables</vt:lpstr>
      <vt:lpstr>PowerPoint Presentation</vt:lpstr>
      <vt:lpstr>Prototype Sprint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Aquilino, Byron</cp:lastModifiedBy>
  <cp:revision>1</cp:revision>
  <dcterms:created xsi:type="dcterms:W3CDTF">2020-12-07T23:59:46Z</dcterms:created>
  <dcterms:modified xsi:type="dcterms:W3CDTF">2020-12-14T02:56:07Z</dcterms:modified>
</cp:coreProperties>
</file>