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6E91-2D79-49AE-809F-B323B6601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F24A-BAFF-4131-9CF2-795E92491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98D6-5CE4-473F-B57D-ABE8E3AE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1944-1AFC-492B-8A27-47AC1801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5638-058D-4CED-ADF3-5CBA7C2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CFE8-C738-4C47-8E76-46F8D0E5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58532-0317-4C2F-907E-7EC446CB9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D015-B75F-441F-9D87-3ED26A64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3070-A1F5-4ED5-B9B5-A2F545F9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5479-141F-48D6-B263-6DD1B884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4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252EE-D402-45FB-B7A6-E70B5FFB6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3C315-0656-4053-8DAE-B8DBA106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4592-E3B4-4BE5-89DD-7A102F2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B483-32BA-45AF-A32B-98EF299C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A03FE-8785-43B2-A48B-766AFB97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4C05-F3A5-431E-B50C-9BEDB3A2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2ABF-4B93-4EEC-BC0B-A1BC9E2D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126A-9337-4C00-82A3-741FD9C2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EDB7-A8D3-4FAC-9BC7-D7CF7B1B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01D2-C2CE-4752-A10B-EF66B79A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9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760B-959B-4157-A55A-6DF94EDC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A356-68A9-4380-95BC-B106A509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B4526-51FF-4EC3-A6C1-91DC91F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24CF-F5A5-4818-87AF-2990C790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52A4-AC09-4D3D-BAF2-BEFA59F8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86CE-0BFE-4B4F-8F0B-98A5837A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D6B-F8E7-481F-88F8-130E4D684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1EA17-506B-4545-843A-050F597D3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C2897-A2BC-447E-BE8E-4C58BE65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56F4C-80FA-4D6B-AE31-199A91E2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7706-7205-4DC3-8E8F-5F28C1CC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2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D58D-3EFE-44FC-8BE2-447CDE04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E2672-9BE5-4849-9A03-CC866E577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74788-D166-442D-A50A-45CC155E7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C41FB-27AA-4D6F-BC58-96D01A5A2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1CD6B-9C5F-4FEB-A5E2-30111A183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0BA9F-9F0D-4228-A362-DB539C28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5B8C-E90D-46C0-A5BD-47AF834D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6C6A2-5B89-4D99-BF9B-0DC3CCDD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5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38F8-B57D-4014-8DF5-6BFA4201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841F2-E5A4-4D34-A5B9-0445C1B3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C5E1-A27A-4B70-A9B4-7FC75F4C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44C2D-4412-46C5-87A8-091557FE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FCCB3-594F-42D0-8535-7293FAA6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FB90F-A5A8-4640-B7A2-5ECBF610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D13D-2D55-4621-BAB0-E55B53D0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B59A-5D5A-4A6D-AA94-1665E2DF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85C5-62A6-497F-9E06-ACBB0787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3ADAE-615B-470B-9405-312BEFCD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7EBC7-C556-47FB-8578-7B4F44B4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0ED9-6508-4071-B8DF-F037B1CF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BBB4-BFE9-48FB-B8C3-5550E722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1AAC-E3C7-487F-8284-BCB1A362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0A659-8C01-4ED8-B047-FED208653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460E9-301D-4907-B353-08A73826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B1A4-7D13-4EF4-955A-F194D84E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18AC-FD7B-4654-BEF9-F48572D6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23CB8-4725-4000-9836-7F6AA543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8A54F-5356-40CE-84E0-1ED38426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C5A77-D07E-4F15-9FD6-F4D6FBE56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14F1-D617-46B1-A9D2-EE0958B93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42C4-C732-43BC-8CCE-B1B0A9F221D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27E7-AB33-4144-8A89-AF363226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4202-C76E-492B-92F6-DD691E150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85DB7-C0AD-41E1-BB4D-84E6F3162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E028F3-5B64-4335-86BA-F16EACD1C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438150"/>
            <a:ext cx="3609703" cy="57388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 everyone can afford professional movers</a:t>
            </a:r>
          </a:p>
          <a:p>
            <a:r>
              <a:rPr lang="en-US" dirty="0"/>
              <a:t>Packing the truck requires many considerations: weight distribution, safety, etc.</a:t>
            </a:r>
          </a:p>
          <a:p>
            <a:r>
              <a:rPr lang="en-US" dirty="0"/>
              <a:t>Poor packing can be costly</a:t>
            </a:r>
          </a:p>
          <a:p>
            <a:pPr lvl="1"/>
            <a:r>
              <a:rPr lang="en-US" dirty="0"/>
              <a:t>Damaged property</a:t>
            </a:r>
          </a:p>
          <a:p>
            <a:pPr lvl="1"/>
            <a:r>
              <a:rPr lang="en-US" dirty="0"/>
              <a:t>Extra trips</a:t>
            </a:r>
          </a:p>
          <a:p>
            <a:r>
              <a:rPr lang="en-US" dirty="0"/>
              <a:t>Moving is stressful</a:t>
            </a:r>
          </a:p>
          <a:p>
            <a:pPr lvl="1"/>
            <a:r>
              <a:rPr lang="en-US" dirty="0"/>
              <a:t>Packing</a:t>
            </a:r>
          </a:p>
          <a:p>
            <a:pPr lvl="1"/>
            <a:r>
              <a:rPr lang="en-US" dirty="0"/>
              <a:t>Logistics</a:t>
            </a:r>
          </a:p>
          <a:p>
            <a:r>
              <a:rPr lang="en-US" dirty="0"/>
              <a:t>How big a truck, how many trips, etc. is hard to determine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08720-AEC1-424F-9868-7E9E3819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6046" y="438150"/>
            <a:ext cx="4728752" cy="573881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Load.In</a:t>
            </a:r>
            <a:r>
              <a:rPr lang="en-US" dirty="0"/>
              <a:t> automatically generates detailed instructions on loading the truck so you can load the truck like a pro.</a:t>
            </a:r>
          </a:p>
          <a:p>
            <a:r>
              <a:rPr lang="en-US" dirty="0" err="1"/>
              <a:t>Load.In</a:t>
            </a:r>
            <a:r>
              <a:rPr lang="en-US" dirty="0"/>
              <a:t> takes user specified weight, fragility, and priority into account when creating the moving plan.</a:t>
            </a:r>
          </a:p>
          <a:p>
            <a:r>
              <a:rPr lang="en-US" dirty="0" err="1"/>
              <a:t>Load.In</a:t>
            </a:r>
            <a:r>
              <a:rPr lang="en-US" dirty="0"/>
              <a:t> provides a detailed 3D map of the loaded truck to assist in unloading</a:t>
            </a:r>
          </a:p>
          <a:p>
            <a:r>
              <a:rPr lang="en-US" dirty="0" err="1"/>
              <a:t>Load.In</a:t>
            </a:r>
            <a:r>
              <a:rPr lang="en-US" dirty="0"/>
              <a:t> finds you the best deal based on input data</a:t>
            </a:r>
          </a:p>
          <a:p>
            <a:pPr lvl="1"/>
            <a:r>
              <a:rPr lang="en-US" dirty="0" err="1"/>
              <a:t>Load.In</a:t>
            </a:r>
            <a:r>
              <a:rPr lang="en-US" dirty="0"/>
              <a:t> will tell you how many trips will need to be made based on size of truck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9549AE-6894-4B3C-AF8A-A1D1458C856E}"/>
              </a:ext>
            </a:extLst>
          </p:cNvPr>
          <p:cNvCxnSpPr/>
          <p:nvPr/>
        </p:nvCxnSpPr>
        <p:spPr>
          <a:xfrm>
            <a:off x="3387634" y="609600"/>
            <a:ext cx="35095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5E5C1F-8C27-4D4F-A1C4-0B28D8094DF7}"/>
              </a:ext>
            </a:extLst>
          </p:cNvPr>
          <p:cNvCxnSpPr>
            <a:cxnSpLocks/>
          </p:cNvCxnSpPr>
          <p:nvPr/>
        </p:nvCxnSpPr>
        <p:spPr>
          <a:xfrm>
            <a:off x="3387634" y="1519646"/>
            <a:ext cx="3509555" cy="309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FA89FE-DAA4-440A-B825-1557FD6E8BD9}"/>
              </a:ext>
            </a:extLst>
          </p:cNvPr>
          <p:cNvCxnSpPr>
            <a:cxnSpLocks/>
          </p:cNvCxnSpPr>
          <p:nvPr/>
        </p:nvCxnSpPr>
        <p:spPr>
          <a:xfrm flipV="1">
            <a:off x="3614057" y="609600"/>
            <a:ext cx="3283132" cy="2351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349453-94FB-4F86-98C0-A63906662726}"/>
              </a:ext>
            </a:extLst>
          </p:cNvPr>
          <p:cNvCxnSpPr>
            <a:cxnSpLocks/>
          </p:cNvCxnSpPr>
          <p:nvPr/>
        </p:nvCxnSpPr>
        <p:spPr>
          <a:xfrm flipV="1">
            <a:off x="3936274" y="4005943"/>
            <a:ext cx="3069772" cy="1332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6B32A6-8399-4BF3-90BD-3482F47F238B}"/>
              </a:ext>
            </a:extLst>
          </p:cNvPr>
          <p:cNvCxnSpPr>
            <a:cxnSpLocks/>
          </p:cNvCxnSpPr>
          <p:nvPr/>
        </p:nvCxnSpPr>
        <p:spPr>
          <a:xfrm flipV="1">
            <a:off x="3387634" y="3056709"/>
            <a:ext cx="3609703" cy="971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F8BC98-3F9D-4E4C-BD8B-2EBE4719772D}"/>
              </a:ext>
            </a:extLst>
          </p:cNvPr>
          <p:cNvCxnSpPr>
            <a:cxnSpLocks/>
          </p:cNvCxnSpPr>
          <p:nvPr/>
        </p:nvCxnSpPr>
        <p:spPr>
          <a:xfrm>
            <a:off x="3387634" y="609600"/>
            <a:ext cx="3609703" cy="3418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4FA955-651B-4AFE-82EC-4BB17E75FFD3}"/>
              </a:ext>
            </a:extLst>
          </p:cNvPr>
          <p:cNvCxnSpPr>
            <a:cxnSpLocks/>
          </p:cNvCxnSpPr>
          <p:nvPr/>
        </p:nvCxnSpPr>
        <p:spPr>
          <a:xfrm flipV="1">
            <a:off x="3387634" y="609599"/>
            <a:ext cx="3509555" cy="3418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01230-1BE2-4841-AE28-F6EA7B96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343"/>
            <a:ext cx="10515600" cy="58286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 Statement (draft):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Load.In</a:t>
            </a:r>
            <a:r>
              <a:rPr lang="en-US" dirty="0"/>
              <a:t> gives your move a game plan by helping you find the best deal on your truck rental, providing expert truck loading instructions and giving you tools to help manage the logistics of moving day: all to give you some peace of mind during a stressful life event.</a:t>
            </a:r>
          </a:p>
        </p:txBody>
      </p:sp>
    </p:spTree>
    <p:extLst>
      <p:ext uri="{BB962C8B-B14F-4D97-AF65-F5344CB8AC3E}">
        <p14:creationId xmlns:p14="http://schemas.microsoft.com/office/powerpoint/2010/main" val="227533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Moran</dc:creator>
  <cp:lastModifiedBy>Jason Moran</cp:lastModifiedBy>
  <cp:revision>10</cp:revision>
  <dcterms:created xsi:type="dcterms:W3CDTF">2020-09-23T00:37:00Z</dcterms:created>
  <dcterms:modified xsi:type="dcterms:W3CDTF">2020-09-24T01:28:47Z</dcterms:modified>
</cp:coreProperties>
</file>