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sz="2400" lang="en-US">
                <a:solidFill>
                  <a:schemeClr val="dk1"/>
                </a:solidFill>
                <a:latin typeface="Calibri"/>
                <a:ea typeface="Calibri"/>
                <a:cs typeface="Calibri"/>
                <a:sym typeface="Calibri"/>
              </a:rPr>
              <a:t>asunm1325312208020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3586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M2007J20CI</dc:creator>
  <dcterms:created xsi:type="dcterms:W3CDTF">2024-08-30T06:21:55Z</dcterms:created>
  <dcterms:modified xsi:type="dcterms:W3CDTF">2024-08-30T06:21:55Z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71bdc117ca614afc85872f66c69d49ac</vt:lpwstr>
  </property>
</Properties>
</file>