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0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D852-675C-487E-928A-375122FF1C52}" type="datetimeFigureOut">
              <a:rPr lang="es-MX" smtClean="0"/>
              <a:t>08/02/2017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20D3-4FFA-426E-8B2B-A1906EE598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85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D852-675C-487E-928A-375122FF1C52}" type="datetimeFigureOut">
              <a:rPr lang="es-MX" smtClean="0"/>
              <a:t>08/02/2017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20D3-4FFA-426E-8B2B-A1906EE598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1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D852-675C-487E-928A-375122FF1C52}" type="datetimeFigureOut">
              <a:rPr lang="es-MX" smtClean="0"/>
              <a:t>08/02/2017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20D3-4FFA-426E-8B2B-A1906EE598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61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D852-675C-487E-928A-375122FF1C52}" type="datetimeFigureOut">
              <a:rPr lang="es-MX" smtClean="0"/>
              <a:t>08/02/2017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20D3-4FFA-426E-8B2B-A1906EE598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8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D852-675C-487E-928A-375122FF1C52}" type="datetimeFigureOut">
              <a:rPr lang="es-MX" smtClean="0"/>
              <a:t>08/02/2017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20D3-4FFA-426E-8B2B-A1906EE598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17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D852-675C-487E-928A-375122FF1C52}" type="datetimeFigureOut">
              <a:rPr lang="es-MX" smtClean="0"/>
              <a:t>08/02/2017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20D3-4FFA-426E-8B2B-A1906EE598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61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D852-675C-487E-928A-375122FF1C52}" type="datetimeFigureOut">
              <a:rPr lang="es-MX" smtClean="0"/>
              <a:t>08/02/2017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20D3-4FFA-426E-8B2B-A1906EE598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3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D852-675C-487E-928A-375122FF1C52}" type="datetimeFigureOut">
              <a:rPr lang="es-MX" smtClean="0"/>
              <a:t>08/02/2017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20D3-4FFA-426E-8B2B-A1906EE598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2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D852-675C-487E-928A-375122FF1C52}" type="datetimeFigureOut">
              <a:rPr lang="es-MX" smtClean="0"/>
              <a:t>08/02/2017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20D3-4FFA-426E-8B2B-A1906EE598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10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D852-675C-487E-928A-375122FF1C52}" type="datetimeFigureOut">
              <a:rPr lang="es-MX" smtClean="0"/>
              <a:t>08/02/2017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20D3-4FFA-426E-8B2B-A1906EE598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69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D852-675C-487E-928A-375122FF1C52}" type="datetimeFigureOut">
              <a:rPr lang="es-MX" smtClean="0"/>
              <a:t>08/02/2017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20D3-4FFA-426E-8B2B-A1906EE598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653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4D852-675C-487E-928A-375122FF1C52}" type="datetimeFigureOut">
              <a:rPr lang="es-MX" smtClean="0"/>
              <a:t>08/02/2017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320D3-4FFA-426E-8B2B-A1906EE598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6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32167" y="2061029"/>
            <a:ext cx="8735833" cy="3139124"/>
          </a:xfrm>
          <a:prstGeom prst="roundRect">
            <a:avLst>
              <a:gd name="adj" fmla="val 1894"/>
            </a:avLst>
          </a:prstGeom>
          <a:solidFill>
            <a:srgbClr val="3F51B5"/>
          </a:solidFill>
          <a:ln>
            <a:noFill/>
          </a:ln>
          <a:effectLst>
            <a:outerShdw blurRad="215900" dist="635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5730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Material Design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Lite</a:t>
            </a:r>
            <a:endParaRPr lang="en-GB" dirty="0">
              <a:solidFill>
                <a:schemeClr val="bg1"/>
              </a:solidFill>
              <a:latin typeface="Material Sans" pitchFamily="2" charset="0"/>
              <a:ea typeface="Material San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1083"/>
            <a:ext cx="9144000" cy="151098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Pérez Molinito Cristian José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62375" y="3575230"/>
            <a:ext cx="4819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9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decel="67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2" grpId="0"/>
      <p:bldP spid="2" grpId="1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7899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Ejemplos</a:t>
            </a:r>
            <a:endParaRPr lang="en-GB" dirty="0">
              <a:solidFill>
                <a:schemeClr val="bg1"/>
              </a:solidFill>
              <a:latin typeface="Material Sans" pitchFamily="2" charset="0"/>
              <a:ea typeface="Material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1669588"/>
            <a:ext cx="1790700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42319" y="4582467"/>
            <a:ext cx="5159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Material Sans" pitchFamily="2" charset="0"/>
                <a:ea typeface="Material Sans" pitchFamily="2" charset="0"/>
              </a:rPr>
              <a:t>Link: </a:t>
            </a:r>
            <a:r>
              <a:rPr lang="es-MX" sz="1600" u="sng" dirty="0">
                <a:latin typeface="Material Sans" pitchFamily="2" charset="0"/>
                <a:ea typeface="Material Sans" pitchFamily="2" charset="0"/>
              </a:rPr>
              <a:t>https://getmdl.io/templates/text-only/index.html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1878625"/>
            <a:ext cx="5071915" cy="25159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31" y="1877831"/>
            <a:ext cx="5088076" cy="2515905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6409020" y="4606807"/>
            <a:ext cx="5159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Material Sans" pitchFamily="2" charset="0"/>
                <a:ea typeface="Material Sans" pitchFamily="2" charset="0"/>
              </a:rPr>
              <a:t>Link: </a:t>
            </a:r>
            <a:r>
              <a:rPr lang="es-MX" sz="1600" u="sng" dirty="0">
                <a:latin typeface="Material Sans" pitchFamily="2" charset="0"/>
                <a:ea typeface="Material Sans" pitchFamily="2" charset="0"/>
              </a:rPr>
              <a:t>https://getmdl.io/templates/dashboard/index.html</a:t>
            </a:r>
          </a:p>
        </p:txBody>
      </p:sp>
    </p:spTree>
    <p:extLst>
      <p:ext uri="{BB962C8B-B14F-4D97-AF65-F5344CB8AC3E}">
        <p14:creationId xmlns:p14="http://schemas.microsoft.com/office/powerpoint/2010/main" val="8739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7899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Qué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es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Material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Design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Lite</a:t>
            </a:r>
            <a:endParaRPr lang="en-GB" dirty="0">
              <a:solidFill>
                <a:schemeClr val="bg1"/>
              </a:solidFill>
              <a:latin typeface="Material Sans" pitchFamily="2" charset="0"/>
              <a:ea typeface="Material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1669588"/>
            <a:ext cx="1790700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430482" y="2260185"/>
            <a:ext cx="93310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latin typeface="Material Sans" pitchFamily="2" charset="0"/>
                <a:ea typeface="Material Sans" pitchFamily="2" charset="0"/>
              </a:rPr>
              <a:t>Material </a:t>
            </a:r>
            <a:r>
              <a:rPr lang="es-MX" sz="5400" dirty="0" err="1">
                <a:latin typeface="Material Sans" pitchFamily="2" charset="0"/>
                <a:ea typeface="Material Sans" pitchFamily="2" charset="0"/>
              </a:rPr>
              <a:t>Design</a:t>
            </a:r>
            <a:r>
              <a:rPr lang="es-MX" sz="5400" dirty="0">
                <a:latin typeface="Material Sans" pitchFamily="2" charset="0"/>
                <a:ea typeface="Material Sans" pitchFamily="2" charset="0"/>
              </a:rPr>
              <a:t> Lite es una herramienta que nos permite diseñar aplicaciones Web al mero estilo de Google Material </a:t>
            </a:r>
            <a:r>
              <a:rPr lang="es-MX" sz="5400" dirty="0" err="1">
                <a:latin typeface="Material Sans" pitchFamily="2" charset="0"/>
                <a:ea typeface="Material Sans" pitchFamily="2" charset="0"/>
              </a:rPr>
              <a:t>Design</a:t>
            </a:r>
            <a:r>
              <a:rPr lang="es-MX" sz="5400" dirty="0">
                <a:latin typeface="Material Sans" pitchFamily="2" charset="0"/>
                <a:ea typeface="Material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82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7899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Qué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es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Material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Design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Lite</a:t>
            </a:r>
            <a:endParaRPr lang="en-GB" dirty="0">
              <a:solidFill>
                <a:schemeClr val="bg1"/>
              </a:solidFill>
              <a:latin typeface="Material Sans" pitchFamily="2" charset="0"/>
              <a:ea typeface="Material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1669588"/>
            <a:ext cx="1790700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430482" y="2260185"/>
            <a:ext cx="9331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latin typeface="Material Sans" pitchFamily="2" charset="0"/>
                <a:ea typeface="Material Sans" pitchFamily="2" charset="0"/>
              </a:rPr>
              <a:t>Material </a:t>
            </a:r>
            <a:r>
              <a:rPr lang="es-MX" sz="5400" dirty="0" err="1">
                <a:latin typeface="Material Sans" pitchFamily="2" charset="0"/>
                <a:ea typeface="Material Sans" pitchFamily="2" charset="0"/>
              </a:rPr>
              <a:t>Design</a:t>
            </a:r>
            <a:r>
              <a:rPr lang="es-MX" sz="5400" dirty="0">
                <a:latin typeface="Material Sans" pitchFamily="2" charset="0"/>
                <a:ea typeface="Material Sans" pitchFamily="2" charset="0"/>
              </a:rPr>
              <a:t> Lite está optimizado para funcionar en dispositivos de múltiples plataformas.</a:t>
            </a:r>
          </a:p>
        </p:txBody>
      </p:sp>
    </p:spTree>
    <p:extLst>
      <p:ext uri="{BB962C8B-B14F-4D97-AF65-F5344CB8AC3E}">
        <p14:creationId xmlns:p14="http://schemas.microsoft.com/office/powerpoint/2010/main" val="149394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7899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Qué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es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Material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Design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Lite</a:t>
            </a:r>
            <a:endParaRPr lang="en-GB" dirty="0">
              <a:solidFill>
                <a:schemeClr val="bg1"/>
              </a:solidFill>
              <a:latin typeface="Material Sans" pitchFamily="2" charset="0"/>
              <a:ea typeface="Material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1669588"/>
            <a:ext cx="1790700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430482" y="2260185"/>
            <a:ext cx="9331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latin typeface="Material Sans" pitchFamily="2" charset="0"/>
                <a:ea typeface="Material Sans" pitchFamily="2" charset="0"/>
              </a:rPr>
              <a:t>Material </a:t>
            </a:r>
            <a:r>
              <a:rPr lang="es-MX" sz="5400" dirty="0" err="1">
                <a:latin typeface="Material Sans" pitchFamily="2" charset="0"/>
                <a:ea typeface="Material Sans" pitchFamily="2" charset="0"/>
              </a:rPr>
              <a:t>Design</a:t>
            </a:r>
            <a:r>
              <a:rPr lang="es-MX" sz="5400" dirty="0">
                <a:latin typeface="Material Sans" pitchFamily="2" charset="0"/>
                <a:ea typeface="Material Sans" pitchFamily="2" charset="0"/>
              </a:rPr>
              <a:t> Lite además ofrece una experiencia inmediata y accesible al usuario.</a:t>
            </a:r>
          </a:p>
        </p:txBody>
      </p:sp>
    </p:spTree>
    <p:extLst>
      <p:ext uri="{BB962C8B-B14F-4D97-AF65-F5344CB8AC3E}">
        <p14:creationId xmlns:p14="http://schemas.microsoft.com/office/powerpoint/2010/main" val="20889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7899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Cómo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funciona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Material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Design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Lite</a:t>
            </a:r>
            <a:endParaRPr lang="en-GB" dirty="0">
              <a:solidFill>
                <a:schemeClr val="bg1"/>
              </a:solidFill>
              <a:latin typeface="Material Sans" pitchFamily="2" charset="0"/>
              <a:ea typeface="Material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1669588"/>
            <a:ext cx="1790700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430482" y="2260185"/>
            <a:ext cx="93310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latin typeface="Material Sans" pitchFamily="2" charset="0"/>
                <a:ea typeface="Material Sans" pitchFamily="2" charset="0"/>
              </a:rPr>
              <a:t>Material </a:t>
            </a:r>
            <a:r>
              <a:rPr lang="es-MX" sz="5400" dirty="0" err="1">
                <a:latin typeface="Material Sans" pitchFamily="2" charset="0"/>
                <a:ea typeface="Material Sans" pitchFamily="2" charset="0"/>
              </a:rPr>
              <a:t>Design</a:t>
            </a:r>
            <a:r>
              <a:rPr lang="es-MX" sz="5400" dirty="0">
                <a:latin typeface="Material Sans" pitchFamily="2" charset="0"/>
                <a:ea typeface="Material Sans" pitchFamily="2" charset="0"/>
              </a:rPr>
              <a:t> Lite se trata de un Framework que nos permite utilizar un estilo Google Material </a:t>
            </a:r>
            <a:r>
              <a:rPr lang="es-MX" sz="5400" dirty="0" err="1">
                <a:latin typeface="Material Sans" pitchFamily="2" charset="0"/>
                <a:ea typeface="Material Sans" pitchFamily="2" charset="0"/>
              </a:rPr>
              <a:t>Design</a:t>
            </a:r>
            <a:r>
              <a:rPr lang="es-MX" sz="5400" dirty="0">
                <a:latin typeface="Material Sans" pitchFamily="2" charset="0"/>
                <a:ea typeface="Material Sans" pitchFamily="2" charset="0"/>
              </a:rPr>
              <a:t> en nuestras aplicaciones Web.</a:t>
            </a:r>
          </a:p>
        </p:txBody>
      </p:sp>
    </p:spTree>
    <p:extLst>
      <p:ext uri="{BB962C8B-B14F-4D97-AF65-F5344CB8AC3E}">
        <p14:creationId xmlns:p14="http://schemas.microsoft.com/office/powerpoint/2010/main" val="18093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7899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Cómo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funciona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Material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Design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Lite</a:t>
            </a:r>
            <a:endParaRPr lang="en-GB" dirty="0">
              <a:solidFill>
                <a:schemeClr val="bg1"/>
              </a:solidFill>
              <a:latin typeface="Material Sans" pitchFamily="2" charset="0"/>
              <a:ea typeface="Material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1669588"/>
            <a:ext cx="1790700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430482" y="2260185"/>
            <a:ext cx="9331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latin typeface="Material Sans" pitchFamily="2" charset="0"/>
                <a:ea typeface="Material Sans" pitchFamily="2" charset="0"/>
              </a:rPr>
              <a:t>La descarga contiene los archivos necesarios para darle el diseño Material </a:t>
            </a:r>
            <a:r>
              <a:rPr lang="es-MX" sz="5400" dirty="0" err="1">
                <a:latin typeface="Material Sans" pitchFamily="2" charset="0"/>
                <a:ea typeface="Material Sans" pitchFamily="2" charset="0"/>
              </a:rPr>
              <a:t>Design</a:t>
            </a:r>
            <a:r>
              <a:rPr lang="es-MX" sz="5400" dirty="0">
                <a:latin typeface="Material Sans" pitchFamily="2" charset="0"/>
                <a:ea typeface="Material Sans" pitchFamily="2" charset="0"/>
              </a:rPr>
              <a:t> a las aplicaciones.</a:t>
            </a:r>
          </a:p>
        </p:txBody>
      </p:sp>
    </p:spTree>
    <p:extLst>
      <p:ext uri="{BB962C8B-B14F-4D97-AF65-F5344CB8AC3E}">
        <p14:creationId xmlns:p14="http://schemas.microsoft.com/office/powerpoint/2010/main" val="17677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7899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Cómo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funciona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Material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Design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Lite</a:t>
            </a:r>
            <a:endParaRPr lang="en-GB" dirty="0">
              <a:solidFill>
                <a:schemeClr val="bg1"/>
              </a:solidFill>
              <a:latin typeface="Material Sans" pitchFamily="2" charset="0"/>
              <a:ea typeface="Material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1669588"/>
            <a:ext cx="1790700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430482" y="2260185"/>
            <a:ext cx="93310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latin typeface="Material Sans" pitchFamily="2" charset="0"/>
                <a:ea typeface="Material Sans" pitchFamily="2" charset="0"/>
              </a:rPr>
              <a:t>Para ello se debe hacer referencia a los archivos CSS y </a:t>
            </a:r>
            <a:r>
              <a:rPr lang="es-MX" sz="5400" dirty="0" err="1">
                <a:latin typeface="Material Sans" pitchFamily="2" charset="0"/>
                <a:ea typeface="Material Sans" pitchFamily="2" charset="0"/>
              </a:rPr>
              <a:t>Javascript</a:t>
            </a:r>
            <a:r>
              <a:rPr lang="es-MX" sz="5400" dirty="0">
                <a:latin typeface="Material Sans" pitchFamily="2" charset="0"/>
                <a:ea typeface="Material Sans" pitchFamily="2" charset="0"/>
              </a:rPr>
              <a:t> que pueden estar alojados en un servidor Online o de forma local.</a:t>
            </a:r>
          </a:p>
        </p:txBody>
      </p:sp>
    </p:spTree>
    <p:extLst>
      <p:ext uri="{BB962C8B-B14F-4D97-AF65-F5344CB8AC3E}">
        <p14:creationId xmlns:p14="http://schemas.microsoft.com/office/powerpoint/2010/main" val="289371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7899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Cómo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funciona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Material</a:t>
            </a:r>
            <a:r>
              <a:rPr lang="en-GB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 Design </a:t>
            </a:r>
            <a:r>
              <a:rPr lang="en-GB" dirty="0" err="1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Lite</a:t>
            </a:r>
            <a:endParaRPr lang="en-GB" dirty="0">
              <a:solidFill>
                <a:schemeClr val="bg1"/>
              </a:solidFill>
              <a:latin typeface="Material Sans" pitchFamily="2" charset="0"/>
              <a:ea typeface="Material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1669588"/>
            <a:ext cx="1790700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16258"/>
          <a:stretch/>
        </p:blipFill>
        <p:spPr>
          <a:xfrm>
            <a:off x="215177" y="2157984"/>
            <a:ext cx="5463889" cy="1800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6000"/>
          <a:stretch/>
        </p:blipFill>
        <p:spPr>
          <a:xfrm>
            <a:off x="5886884" y="3583578"/>
            <a:ext cx="6097298" cy="29432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25293" y="4387174"/>
            <a:ext cx="3394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Material Sans" pitchFamily="2" charset="0"/>
                <a:ea typeface="Material Sans" pitchFamily="2" charset="0"/>
              </a:rPr>
              <a:t>Material </a:t>
            </a:r>
            <a:r>
              <a:rPr lang="es-MX" dirty="0" err="1">
                <a:latin typeface="Material Sans" pitchFamily="2" charset="0"/>
                <a:ea typeface="Material Sans" pitchFamily="2" charset="0"/>
              </a:rPr>
              <a:t>Design</a:t>
            </a:r>
            <a:r>
              <a:rPr lang="es-MX" dirty="0">
                <a:latin typeface="Material Sans" pitchFamily="2" charset="0"/>
                <a:ea typeface="Material Sans" pitchFamily="2" charset="0"/>
              </a:rPr>
              <a:t> Lite home:</a:t>
            </a:r>
          </a:p>
          <a:p>
            <a:pPr algn="ctr"/>
            <a:r>
              <a:rPr lang="es-MX" u="sng" dirty="0">
                <a:latin typeface="Material Sans" pitchFamily="2" charset="0"/>
                <a:ea typeface="Material Sans" pitchFamily="2" charset="0"/>
              </a:rPr>
              <a:t>https://getmdl.io/index.html</a:t>
            </a:r>
          </a:p>
        </p:txBody>
      </p:sp>
    </p:spTree>
    <p:extLst>
      <p:ext uri="{BB962C8B-B14F-4D97-AF65-F5344CB8AC3E}">
        <p14:creationId xmlns:p14="http://schemas.microsoft.com/office/powerpoint/2010/main" val="41923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7899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aterial Sans" pitchFamily="2" charset="0"/>
                <a:ea typeface="Material Sans" pitchFamily="2" charset="0"/>
              </a:rPr>
              <a:t>Ejemplos</a:t>
            </a:r>
            <a:endParaRPr lang="en-GB" dirty="0">
              <a:solidFill>
                <a:schemeClr val="bg1"/>
              </a:solidFill>
              <a:latin typeface="Material Sans" pitchFamily="2" charset="0"/>
              <a:ea typeface="Material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1669588"/>
            <a:ext cx="1790700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430482" y="2260185"/>
            <a:ext cx="93310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latin typeface="Material Sans" pitchFamily="2" charset="0"/>
                <a:ea typeface="Material Sans" pitchFamily="2" charset="0"/>
              </a:rPr>
              <a:t>El sitio de Material </a:t>
            </a:r>
            <a:r>
              <a:rPr lang="es-MX" sz="5400" dirty="0" err="1">
                <a:latin typeface="Material Sans" pitchFamily="2" charset="0"/>
                <a:ea typeface="Material Sans" pitchFamily="2" charset="0"/>
              </a:rPr>
              <a:t>Design</a:t>
            </a:r>
            <a:r>
              <a:rPr lang="es-MX" sz="5400" dirty="0">
                <a:latin typeface="Material Sans" pitchFamily="2" charset="0"/>
                <a:ea typeface="Material Sans" pitchFamily="2" charset="0"/>
              </a:rPr>
              <a:t> Lite provee algunos ejemplos en forma de plantillas que podemos modificar de a cuerdo a nuestras necesidades.</a:t>
            </a:r>
          </a:p>
        </p:txBody>
      </p:sp>
    </p:spTree>
    <p:extLst>
      <p:ext uri="{BB962C8B-B14F-4D97-AF65-F5344CB8AC3E}">
        <p14:creationId xmlns:p14="http://schemas.microsoft.com/office/powerpoint/2010/main" val="33495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194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Material Sans</vt:lpstr>
      <vt:lpstr>Tema de Office</vt:lpstr>
      <vt:lpstr>Material Design Lite</vt:lpstr>
      <vt:lpstr>Qué es Material Design Lite</vt:lpstr>
      <vt:lpstr>Qué es Material Design Lite</vt:lpstr>
      <vt:lpstr>Qué es Material Design Lite</vt:lpstr>
      <vt:lpstr>Cómo funciona Material Design Lite</vt:lpstr>
      <vt:lpstr>Cómo funciona Material Design Lite</vt:lpstr>
      <vt:lpstr>Cómo funciona Material Design Lite</vt:lpstr>
      <vt:lpstr>Cómo funciona Material Design Lite</vt:lpstr>
      <vt:lpstr>Ejemplos</vt:lpstr>
      <vt:lpstr>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Theme</dc:title>
  <dc:creator>Kriztyan Molinito</dc:creator>
  <cp:lastModifiedBy>Kriztyan Molinito</cp:lastModifiedBy>
  <cp:revision>9</cp:revision>
  <dcterms:created xsi:type="dcterms:W3CDTF">2017-02-08T22:03:35Z</dcterms:created>
  <dcterms:modified xsi:type="dcterms:W3CDTF">2017-02-08T22:37:02Z</dcterms:modified>
</cp:coreProperties>
</file>