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9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3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3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2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6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7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40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01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0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8D9C-1C30-4EBA-9E01-63170F833647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49F0-C30E-4D2A-BC5B-784681486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1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84223" y="1409074"/>
            <a:ext cx="326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¿Qué es </a:t>
            </a:r>
            <a:r>
              <a:rPr lang="es-MX" sz="4400" dirty="0" err="1"/>
              <a:t>Git</a:t>
            </a:r>
            <a:r>
              <a:rPr lang="es-MX" sz="4400" dirty="0"/>
              <a:t>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84222" y="2178514"/>
            <a:ext cx="46762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/>
              <a:t>Git</a:t>
            </a:r>
            <a:r>
              <a:rPr lang="es-MX" sz="3200" dirty="0"/>
              <a:t> es un sistema de control de versiones gratuito y de código abierto, diseñado para manipular desde pequeños hasta grandes proyectos con velocidad y eficiencia.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12" y="3512128"/>
            <a:ext cx="4779692" cy="29742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79" y="928791"/>
            <a:ext cx="7350418" cy="9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</a:t>
            </a:r>
            <a:r>
              <a:rPr lang="es-MX" dirty="0" err="1"/>
              <a:t>Git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7502" cy="4351338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Git</a:t>
            </a:r>
            <a:r>
              <a:rPr lang="es-MX" dirty="0"/>
              <a:t> “piensa” en los datos de una versión como una captura o “</a:t>
            </a:r>
            <a:r>
              <a:rPr lang="es-MX" dirty="0" err="1"/>
              <a:t>Snapshot</a:t>
            </a:r>
            <a:r>
              <a:rPr lang="es-MX" dirty="0"/>
              <a:t>” de cómo son todos los datos en esa versión, otros sistemas de versiones sólo identifican las diferencias de los datos entre cada versión.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02" y="2450667"/>
            <a:ext cx="7028098" cy="31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qué me sirve </a:t>
            </a:r>
            <a:r>
              <a:rPr lang="es-MX" dirty="0" err="1"/>
              <a:t>Git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183582" cy="1644939"/>
          </a:xfrm>
        </p:spPr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me sirve para llevar un control de versiones en las aplicaciones que se están desarrollando</a:t>
            </a:r>
          </a:p>
        </p:txBody>
      </p:sp>
    </p:spTree>
    <p:extLst>
      <p:ext uri="{BB962C8B-B14F-4D97-AF65-F5344CB8AC3E}">
        <p14:creationId xmlns:p14="http://schemas.microsoft.com/office/powerpoint/2010/main" val="494263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¿Cómo funciona Git?</vt:lpstr>
      <vt:lpstr>¿Para qué me sirve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Kriztyan Molinito</dc:creator>
  <cp:lastModifiedBy>Kriztyan Molinito</cp:lastModifiedBy>
  <cp:revision>2</cp:revision>
  <dcterms:created xsi:type="dcterms:W3CDTF">2017-01-25T22:45:25Z</dcterms:created>
  <dcterms:modified xsi:type="dcterms:W3CDTF">2017-01-26T01:09:58Z</dcterms:modified>
</cp:coreProperties>
</file>