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chexnayder" userId="e196353ffcb88552" providerId="LiveId" clId="{5D3B549C-50DD-4B16-AD39-AE067A31E675}"/>
    <pc:docChg chg="custSel addSld delSld modSld sldOrd">
      <pc:chgData name="Alex Schexnayder" userId="e196353ffcb88552" providerId="LiveId" clId="{5D3B549C-50DD-4B16-AD39-AE067A31E675}" dt="2022-02-28T21:43:34.705" v="2914" actId="20577"/>
      <pc:docMkLst>
        <pc:docMk/>
      </pc:docMkLst>
      <pc:sldChg chg="modSp mod">
        <pc:chgData name="Alex Schexnayder" userId="e196353ffcb88552" providerId="LiveId" clId="{5D3B549C-50DD-4B16-AD39-AE067A31E675}" dt="2022-02-27T15:38:45.156" v="67" actId="14100"/>
        <pc:sldMkLst>
          <pc:docMk/>
          <pc:sldMk cId="2259830772" sldId="256"/>
        </pc:sldMkLst>
        <pc:spChg chg="mod">
          <ac:chgData name="Alex Schexnayder" userId="e196353ffcb88552" providerId="LiveId" clId="{5D3B549C-50DD-4B16-AD39-AE067A31E675}" dt="2022-02-27T15:38:45.156" v="67" actId="14100"/>
          <ac:spMkLst>
            <pc:docMk/>
            <pc:sldMk cId="2259830772" sldId="256"/>
            <ac:spMk id="2" creationId="{9D3F464C-61CC-45C5-A925-87C4ACBBB1AA}"/>
          </ac:spMkLst>
        </pc:spChg>
        <pc:spChg chg="mod">
          <ac:chgData name="Alex Schexnayder" userId="e196353ffcb88552" providerId="LiveId" clId="{5D3B549C-50DD-4B16-AD39-AE067A31E675}" dt="2022-02-27T15:38:02.065" v="28" actId="122"/>
          <ac:spMkLst>
            <pc:docMk/>
            <pc:sldMk cId="2259830772" sldId="256"/>
            <ac:spMk id="3" creationId="{4D5B7770-2CC6-4502-89D2-D41D0FE4A4F7}"/>
          </ac:spMkLst>
        </pc:spChg>
      </pc:sldChg>
      <pc:sldChg chg="modSp new del mod">
        <pc:chgData name="Alex Schexnayder" userId="e196353ffcb88552" providerId="LiveId" clId="{5D3B549C-50DD-4B16-AD39-AE067A31E675}" dt="2022-02-27T15:50:35.618" v="820" actId="2696"/>
        <pc:sldMkLst>
          <pc:docMk/>
          <pc:sldMk cId="1639115593" sldId="257"/>
        </pc:sldMkLst>
        <pc:spChg chg="mod">
          <ac:chgData name="Alex Schexnayder" userId="e196353ffcb88552" providerId="LiveId" clId="{5D3B549C-50DD-4B16-AD39-AE067A31E675}" dt="2022-02-27T15:40:24.166" v="90" actId="20577"/>
          <ac:spMkLst>
            <pc:docMk/>
            <pc:sldMk cId="1639115593" sldId="257"/>
            <ac:spMk id="2" creationId="{86CF3EF1-D75F-463A-A6EF-27B10B022141}"/>
          </ac:spMkLst>
        </pc:spChg>
        <pc:spChg chg="mod">
          <ac:chgData name="Alex Schexnayder" userId="e196353ffcb88552" providerId="LiveId" clId="{5D3B549C-50DD-4B16-AD39-AE067A31E675}" dt="2022-02-27T15:43:31.053" v="318" actId="20577"/>
          <ac:spMkLst>
            <pc:docMk/>
            <pc:sldMk cId="1639115593" sldId="257"/>
            <ac:spMk id="3" creationId="{EBB44C8A-5E79-47D2-A681-7E1701937495}"/>
          </ac:spMkLst>
        </pc:spChg>
      </pc:sldChg>
      <pc:sldChg chg="modSp new mod">
        <pc:chgData name="Alex Schexnayder" userId="e196353ffcb88552" providerId="LiveId" clId="{5D3B549C-50DD-4B16-AD39-AE067A31E675}" dt="2022-02-27T16:07:29.790" v="1000" actId="20577"/>
        <pc:sldMkLst>
          <pc:docMk/>
          <pc:sldMk cId="1617433065" sldId="258"/>
        </pc:sldMkLst>
        <pc:spChg chg="mod">
          <ac:chgData name="Alex Schexnayder" userId="e196353ffcb88552" providerId="LiveId" clId="{5D3B549C-50DD-4B16-AD39-AE067A31E675}" dt="2022-02-27T15:50:53.605" v="822" actId="120"/>
          <ac:spMkLst>
            <pc:docMk/>
            <pc:sldMk cId="1617433065" sldId="258"/>
            <ac:spMk id="2" creationId="{3022A307-3B58-44AC-80A2-0DB68116519C}"/>
          </ac:spMkLst>
        </pc:spChg>
        <pc:spChg chg="mod">
          <ac:chgData name="Alex Schexnayder" userId="e196353ffcb88552" providerId="LiveId" clId="{5D3B549C-50DD-4B16-AD39-AE067A31E675}" dt="2022-02-27T16:07:29.790" v="1000" actId="20577"/>
          <ac:spMkLst>
            <pc:docMk/>
            <pc:sldMk cId="1617433065" sldId="258"/>
            <ac:spMk id="3" creationId="{65981EAB-03D4-458D-BB40-4C96EFBB3B37}"/>
          </ac:spMkLst>
        </pc:spChg>
      </pc:sldChg>
      <pc:sldChg chg="modSp new del mod">
        <pc:chgData name="Alex Schexnayder" userId="e196353ffcb88552" providerId="LiveId" clId="{5D3B549C-50DD-4B16-AD39-AE067A31E675}" dt="2022-02-27T15:46:19.630" v="476" actId="2696"/>
        <pc:sldMkLst>
          <pc:docMk/>
          <pc:sldMk cId="2293107320" sldId="258"/>
        </pc:sldMkLst>
        <pc:spChg chg="mod">
          <ac:chgData name="Alex Schexnayder" userId="e196353ffcb88552" providerId="LiveId" clId="{5D3B549C-50DD-4B16-AD39-AE067A31E675}" dt="2022-02-27T15:44:09.055" v="345" actId="20577"/>
          <ac:spMkLst>
            <pc:docMk/>
            <pc:sldMk cId="2293107320" sldId="258"/>
            <ac:spMk id="2" creationId="{CF1A8494-3137-4A22-AE07-383AD9EFD30A}"/>
          </ac:spMkLst>
        </pc:spChg>
        <pc:spChg chg="mod">
          <ac:chgData name="Alex Schexnayder" userId="e196353ffcb88552" providerId="LiveId" clId="{5D3B549C-50DD-4B16-AD39-AE067A31E675}" dt="2022-02-27T15:46:08.117" v="475" actId="14100"/>
          <ac:spMkLst>
            <pc:docMk/>
            <pc:sldMk cId="2293107320" sldId="258"/>
            <ac:spMk id="3" creationId="{98EA8745-9387-4DCD-8A03-C7E59DE205E7}"/>
          </ac:spMkLst>
        </pc:spChg>
      </pc:sldChg>
      <pc:sldChg chg="modSp new mod">
        <pc:chgData name="Alex Schexnayder" userId="e196353ffcb88552" providerId="LiveId" clId="{5D3B549C-50DD-4B16-AD39-AE067A31E675}" dt="2022-02-27T15:51:06.237" v="824" actId="122"/>
        <pc:sldMkLst>
          <pc:docMk/>
          <pc:sldMk cId="2116186335" sldId="259"/>
        </pc:sldMkLst>
        <pc:spChg chg="mod">
          <ac:chgData name="Alex Schexnayder" userId="e196353ffcb88552" providerId="LiveId" clId="{5D3B549C-50DD-4B16-AD39-AE067A31E675}" dt="2022-02-27T15:51:06.237" v="824" actId="122"/>
          <ac:spMkLst>
            <pc:docMk/>
            <pc:sldMk cId="2116186335" sldId="259"/>
            <ac:spMk id="2" creationId="{9CA9A4AD-DEB6-404E-B8C9-8D45FAFA9D6A}"/>
          </ac:spMkLst>
        </pc:spChg>
      </pc:sldChg>
      <pc:sldChg chg="modSp new mod">
        <pc:chgData name="Alex Schexnayder" userId="e196353ffcb88552" providerId="LiveId" clId="{5D3B549C-50DD-4B16-AD39-AE067A31E675}" dt="2022-02-28T21:43:34.705" v="2914" actId="20577"/>
        <pc:sldMkLst>
          <pc:docMk/>
          <pc:sldMk cId="734006033" sldId="260"/>
        </pc:sldMkLst>
        <pc:spChg chg="mod">
          <ac:chgData name="Alex Schexnayder" userId="e196353ffcb88552" providerId="LiveId" clId="{5D3B549C-50DD-4B16-AD39-AE067A31E675}" dt="2022-02-27T15:52:09.892" v="846" actId="20577"/>
          <ac:spMkLst>
            <pc:docMk/>
            <pc:sldMk cId="734006033" sldId="260"/>
            <ac:spMk id="2" creationId="{2185AAD6-D070-4678-9B15-4254EC13AA59}"/>
          </ac:spMkLst>
        </pc:spChg>
        <pc:spChg chg="mod">
          <ac:chgData name="Alex Schexnayder" userId="e196353ffcb88552" providerId="LiveId" clId="{5D3B549C-50DD-4B16-AD39-AE067A31E675}" dt="2022-02-28T21:43:34.705" v="2914" actId="20577"/>
          <ac:spMkLst>
            <pc:docMk/>
            <pc:sldMk cId="734006033" sldId="260"/>
            <ac:spMk id="3" creationId="{3FD48001-589A-4B4D-B780-149C954C0DA8}"/>
          </ac:spMkLst>
        </pc:spChg>
      </pc:sldChg>
      <pc:sldChg chg="modSp new del mod">
        <pc:chgData name="Alex Schexnayder" userId="e196353ffcb88552" providerId="LiveId" clId="{5D3B549C-50DD-4B16-AD39-AE067A31E675}" dt="2022-02-27T15:52:56.228" v="872" actId="2696"/>
        <pc:sldMkLst>
          <pc:docMk/>
          <pc:sldMk cId="1359417061" sldId="261"/>
        </pc:sldMkLst>
        <pc:spChg chg="mod">
          <ac:chgData name="Alex Schexnayder" userId="e196353ffcb88552" providerId="LiveId" clId="{5D3B549C-50DD-4B16-AD39-AE067A31E675}" dt="2022-02-27T15:52:49.283" v="871" actId="20577"/>
          <ac:spMkLst>
            <pc:docMk/>
            <pc:sldMk cId="1359417061" sldId="261"/>
            <ac:spMk id="2" creationId="{3C6E7621-8B8F-483C-AF8C-FC87378115F2}"/>
          </ac:spMkLst>
        </pc:spChg>
      </pc:sldChg>
      <pc:sldChg chg="modSp new mod ord">
        <pc:chgData name="Alex Schexnayder" userId="e196353ffcb88552" providerId="LiveId" clId="{5D3B549C-50DD-4B16-AD39-AE067A31E675}" dt="2022-02-28T21:25:57.778" v="2911" actId="20577"/>
        <pc:sldMkLst>
          <pc:docMk/>
          <pc:sldMk cId="3859222436" sldId="261"/>
        </pc:sldMkLst>
        <pc:spChg chg="mod">
          <ac:chgData name="Alex Schexnayder" userId="e196353ffcb88552" providerId="LiveId" clId="{5D3B549C-50DD-4B16-AD39-AE067A31E675}" dt="2022-02-27T16:18:47.693" v="1750" actId="20577"/>
          <ac:spMkLst>
            <pc:docMk/>
            <pc:sldMk cId="3859222436" sldId="261"/>
            <ac:spMk id="2" creationId="{2F7DE43F-D032-41FB-85EE-23F26507ED11}"/>
          </ac:spMkLst>
        </pc:spChg>
        <pc:spChg chg="mod">
          <ac:chgData name="Alex Schexnayder" userId="e196353ffcb88552" providerId="LiveId" clId="{5D3B549C-50DD-4B16-AD39-AE067A31E675}" dt="2022-02-28T21:25:57.778" v="2911" actId="20577"/>
          <ac:spMkLst>
            <pc:docMk/>
            <pc:sldMk cId="3859222436" sldId="261"/>
            <ac:spMk id="3" creationId="{23C50BFD-3E38-4D56-BEE8-C9AACAFF4DA4}"/>
          </ac:spMkLst>
        </pc:spChg>
      </pc:sldChg>
      <pc:sldChg chg="modSp new del mod">
        <pc:chgData name="Alex Schexnayder" userId="e196353ffcb88552" providerId="LiveId" clId="{5D3B549C-50DD-4B16-AD39-AE067A31E675}" dt="2022-02-27T15:54:33.278" v="902" actId="2696"/>
        <pc:sldMkLst>
          <pc:docMk/>
          <pc:sldMk cId="842360325" sldId="262"/>
        </pc:sldMkLst>
        <pc:spChg chg="mod">
          <ac:chgData name="Alex Schexnayder" userId="e196353ffcb88552" providerId="LiveId" clId="{5D3B549C-50DD-4B16-AD39-AE067A31E675}" dt="2022-02-27T15:54:00.701" v="901" actId="20577"/>
          <ac:spMkLst>
            <pc:docMk/>
            <pc:sldMk cId="842360325" sldId="262"/>
            <ac:spMk id="2" creationId="{60E8DCB5-58C6-4B32-832A-DB4F96D4B898}"/>
          </ac:spMkLst>
        </pc:spChg>
      </pc:sldChg>
      <pc:sldChg chg="addSp delSp modSp new mod ord">
        <pc:chgData name="Alex Schexnayder" userId="e196353ffcb88552" providerId="LiveId" clId="{5D3B549C-50DD-4B16-AD39-AE067A31E675}" dt="2022-02-27T16:05:45.393" v="988" actId="1076"/>
        <pc:sldMkLst>
          <pc:docMk/>
          <pc:sldMk cId="2394156944" sldId="262"/>
        </pc:sldMkLst>
        <pc:spChg chg="mod">
          <ac:chgData name="Alex Schexnayder" userId="e196353ffcb88552" providerId="LiveId" clId="{5D3B549C-50DD-4B16-AD39-AE067A31E675}" dt="2022-02-27T15:54:45.471" v="908" actId="20577"/>
          <ac:spMkLst>
            <pc:docMk/>
            <pc:sldMk cId="2394156944" sldId="262"/>
            <ac:spMk id="2" creationId="{A71F05CF-6F58-436F-8906-E45CD55EFEEA}"/>
          </ac:spMkLst>
        </pc:spChg>
        <pc:spChg chg="mod">
          <ac:chgData name="Alex Schexnayder" userId="e196353ffcb88552" providerId="LiveId" clId="{5D3B549C-50DD-4B16-AD39-AE067A31E675}" dt="2022-02-27T16:04:37.030" v="977" actId="20577"/>
          <ac:spMkLst>
            <pc:docMk/>
            <pc:sldMk cId="2394156944" sldId="262"/>
            <ac:spMk id="4" creationId="{A1438C35-BFDA-4293-8EEB-49D5A54B28A6}"/>
          </ac:spMkLst>
        </pc:spChg>
        <pc:spChg chg="del">
          <ac:chgData name="Alex Schexnayder" userId="e196353ffcb88552" providerId="LiveId" clId="{5D3B549C-50DD-4B16-AD39-AE067A31E675}" dt="2022-02-27T15:59:31.501" v="933" actId="22"/>
          <ac:spMkLst>
            <pc:docMk/>
            <pc:sldMk cId="2394156944" sldId="262"/>
            <ac:spMk id="6" creationId="{AC736358-1BD3-43A3-9163-F567CD00E57A}"/>
          </ac:spMkLst>
        </pc:spChg>
        <pc:picChg chg="add mod ord">
          <ac:chgData name="Alex Schexnayder" userId="e196353ffcb88552" providerId="LiveId" clId="{5D3B549C-50DD-4B16-AD39-AE067A31E675}" dt="2022-02-27T15:59:40.112" v="936" actId="1076"/>
          <ac:picMkLst>
            <pc:docMk/>
            <pc:sldMk cId="2394156944" sldId="262"/>
            <ac:picMk id="8" creationId="{590A122E-C80A-4E6B-AD6D-86719BB60DD9}"/>
          </ac:picMkLst>
        </pc:picChg>
        <pc:picChg chg="add mod">
          <ac:chgData name="Alex Schexnayder" userId="e196353ffcb88552" providerId="LiveId" clId="{5D3B549C-50DD-4B16-AD39-AE067A31E675}" dt="2022-02-27T16:05:42.149" v="987" actId="1076"/>
          <ac:picMkLst>
            <pc:docMk/>
            <pc:sldMk cId="2394156944" sldId="262"/>
            <ac:picMk id="10" creationId="{2ADC8DC3-956E-4F6B-BC52-F32D4A5536E7}"/>
          </ac:picMkLst>
        </pc:picChg>
        <pc:picChg chg="add mod">
          <ac:chgData name="Alex Schexnayder" userId="e196353ffcb88552" providerId="LiveId" clId="{5D3B549C-50DD-4B16-AD39-AE067A31E675}" dt="2022-02-27T16:05:45.393" v="988" actId="1076"/>
          <ac:picMkLst>
            <pc:docMk/>
            <pc:sldMk cId="2394156944" sldId="262"/>
            <ac:picMk id="12" creationId="{D5908C15-B05A-48B0-BE2C-F40973EE07EA}"/>
          </ac:picMkLst>
        </pc:picChg>
        <pc:picChg chg="add mod">
          <ac:chgData name="Alex Schexnayder" userId="e196353ffcb88552" providerId="LiveId" clId="{5D3B549C-50DD-4B16-AD39-AE067A31E675}" dt="2022-02-27T16:05:36.311" v="985" actId="1076"/>
          <ac:picMkLst>
            <pc:docMk/>
            <pc:sldMk cId="2394156944" sldId="262"/>
            <ac:picMk id="14" creationId="{C1F9D0A7-47CD-4DDE-9427-6789126078AA}"/>
          </ac:picMkLst>
        </pc:picChg>
      </pc:sldChg>
      <pc:sldChg chg="modSp new mod">
        <pc:chgData name="Alex Schexnayder" userId="e196353ffcb88552" providerId="LiveId" clId="{5D3B549C-50DD-4B16-AD39-AE067A31E675}" dt="2022-02-27T16:40:38.881" v="2835" actId="20577"/>
        <pc:sldMkLst>
          <pc:docMk/>
          <pc:sldMk cId="2746030850" sldId="263"/>
        </pc:sldMkLst>
        <pc:spChg chg="mod">
          <ac:chgData name="Alex Schexnayder" userId="e196353ffcb88552" providerId="LiveId" clId="{5D3B549C-50DD-4B16-AD39-AE067A31E675}" dt="2022-02-27T15:55:36.148" v="920" actId="20577"/>
          <ac:spMkLst>
            <pc:docMk/>
            <pc:sldMk cId="2746030850" sldId="263"/>
            <ac:spMk id="2" creationId="{60B54E85-09DE-4C1F-912B-4542E5785692}"/>
          </ac:spMkLst>
        </pc:spChg>
        <pc:spChg chg="mod">
          <ac:chgData name="Alex Schexnayder" userId="e196353ffcb88552" providerId="LiveId" clId="{5D3B549C-50DD-4B16-AD39-AE067A31E675}" dt="2022-02-27T16:40:38.881" v="2835" actId="20577"/>
          <ac:spMkLst>
            <pc:docMk/>
            <pc:sldMk cId="2746030850" sldId="263"/>
            <ac:spMk id="3" creationId="{3AC22594-7766-4CCB-9AC7-9D9675446572}"/>
          </ac:spMkLst>
        </pc:spChg>
      </pc:sldChg>
      <pc:sldChg chg="addSp delSp modSp new mod ord">
        <pc:chgData name="Alex Schexnayder" userId="e196353ffcb88552" providerId="LiveId" clId="{5D3B549C-50DD-4B16-AD39-AE067A31E675}" dt="2022-02-27T16:41:13.678" v="2839"/>
        <pc:sldMkLst>
          <pc:docMk/>
          <pc:sldMk cId="3718222953" sldId="264"/>
        </pc:sldMkLst>
        <pc:spChg chg="mod">
          <ac:chgData name="Alex Schexnayder" userId="e196353ffcb88552" providerId="LiveId" clId="{5D3B549C-50DD-4B16-AD39-AE067A31E675}" dt="2022-02-27T16:25:10.719" v="2221" actId="20577"/>
          <ac:spMkLst>
            <pc:docMk/>
            <pc:sldMk cId="3718222953" sldId="264"/>
            <ac:spMk id="2" creationId="{108F019C-9087-4576-934A-85C4E44E70B6}"/>
          </ac:spMkLst>
        </pc:spChg>
        <pc:spChg chg="del">
          <ac:chgData name="Alex Schexnayder" userId="e196353ffcb88552" providerId="LiveId" clId="{5D3B549C-50DD-4B16-AD39-AE067A31E675}" dt="2022-02-27T16:32:26.553" v="2222" actId="22"/>
          <ac:spMkLst>
            <pc:docMk/>
            <pc:sldMk cId="3718222953" sldId="264"/>
            <ac:spMk id="3" creationId="{EA98A5E0-0DF9-42AF-A7C0-2D78B93AE027}"/>
          </ac:spMkLst>
        </pc:spChg>
        <pc:spChg chg="mod">
          <ac:chgData name="Alex Schexnayder" userId="e196353ffcb88552" providerId="LiveId" clId="{5D3B549C-50DD-4B16-AD39-AE067A31E675}" dt="2022-02-27T16:33:39.225" v="2288" actId="20577"/>
          <ac:spMkLst>
            <pc:docMk/>
            <pc:sldMk cId="3718222953" sldId="264"/>
            <ac:spMk id="4" creationId="{64C3EDE2-7377-4092-9C54-9DB6209D7863}"/>
          </ac:spMkLst>
        </pc:spChg>
        <pc:spChg chg="add mod">
          <ac:chgData name="Alex Schexnayder" userId="e196353ffcb88552" providerId="LiveId" clId="{5D3B549C-50DD-4B16-AD39-AE067A31E675}" dt="2022-02-27T16:32:45.831" v="2224" actId="478"/>
          <ac:spMkLst>
            <pc:docMk/>
            <pc:sldMk cId="3718222953" sldId="264"/>
            <ac:spMk id="8" creationId="{47EB156C-A366-4365-BA72-E22BE45044E9}"/>
          </ac:spMkLst>
        </pc:spChg>
        <pc:picChg chg="add del mod ord modCrop">
          <ac:chgData name="Alex Schexnayder" userId="e196353ffcb88552" providerId="LiveId" clId="{5D3B549C-50DD-4B16-AD39-AE067A31E675}" dt="2022-02-27T16:32:45.831" v="2224" actId="478"/>
          <ac:picMkLst>
            <pc:docMk/>
            <pc:sldMk cId="3718222953" sldId="264"/>
            <ac:picMk id="6" creationId="{5C068934-93D6-4B5A-9DBB-C89694B43178}"/>
          </ac:picMkLst>
        </pc:picChg>
        <pc:picChg chg="add mod">
          <ac:chgData name="Alex Schexnayder" userId="e196353ffcb88552" providerId="LiveId" clId="{5D3B549C-50DD-4B16-AD39-AE067A31E675}" dt="2022-02-27T16:32:58.676" v="2230" actId="14100"/>
          <ac:picMkLst>
            <pc:docMk/>
            <pc:sldMk cId="3718222953" sldId="264"/>
            <ac:picMk id="10" creationId="{F14CDB92-7FB2-4C83-83A9-E8E3A2C66D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464C-61CC-45C5-A925-87C4ACBBB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826315"/>
          </a:xfrm>
        </p:spPr>
        <p:txBody>
          <a:bodyPr/>
          <a:lstStyle/>
          <a:p>
            <a:pPr algn="ctr"/>
            <a:r>
              <a:rPr lang="en-US" dirty="0"/>
              <a:t>Tetris</a:t>
            </a:r>
            <a:br>
              <a:rPr lang="en-US" dirty="0"/>
            </a:br>
            <a:r>
              <a:rPr lang="en-US" sz="3200" dirty="0"/>
              <a:t>Project Overview and Requirements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B7770-2CC6-4502-89D2-D41D0FE4A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-Alex Schexnayder</a:t>
            </a:r>
          </a:p>
        </p:txBody>
      </p:sp>
    </p:spTree>
    <p:extLst>
      <p:ext uri="{BB962C8B-B14F-4D97-AF65-F5344CB8AC3E}">
        <p14:creationId xmlns:p14="http://schemas.microsoft.com/office/powerpoint/2010/main" val="225983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AD6-D070-4678-9B15-4254EC13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8001-589A-4B4D-B780-149C954C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users an easy to use, functional game of Tetris</a:t>
            </a:r>
          </a:p>
          <a:p>
            <a:r>
              <a:rPr lang="en-US" dirty="0"/>
              <a:t>Will be implemented using a Windows Form Application </a:t>
            </a:r>
          </a:p>
          <a:p>
            <a:r>
              <a:rPr lang="en-US" dirty="0"/>
              <a:t>The purpose of this project is to emulate the functionality of a traditional Tetris game, while also taking creative liberties with regards to aesthetics, design and small functionality changes. The reason for this is to make a  fresh experience for fans of Tetris, while also maintaining the core game mechanics of the original game.</a:t>
            </a:r>
          </a:p>
        </p:txBody>
      </p:sp>
    </p:spTree>
    <p:extLst>
      <p:ext uri="{BB962C8B-B14F-4D97-AF65-F5344CB8AC3E}">
        <p14:creationId xmlns:p14="http://schemas.microsoft.com/office/powerpoint/2010/main" val="7340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43F-D032-41FB-85EE-23F26507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0BFD-3E38-4D56-BEE8-C9AACAFF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must exhibit easy-to-use interface design for easy user input and functionality</a:t>
            </a:r>
          </a:p>
          <a:p>
            <a:r>
              <a:rPr lang="en-US" dirty="0"/>
              <a:t>Running score is always accurate regardless of how long the game has been played </a:t>
            </a:r>
          </a:p>
          <a:p>
            <a:pPr lvl="1"/>
            <a:r>
              <a:rPr lang="en-US" dirty="0"/>
              <a:t>No memory issues with tracking scores while in game</a:t>
            </a:r>
          </a:p>
          <a:p>
            <a:r>
              <a:rPr lang="en-US" dirty="0"/>
              <a:t>The next piece icon is always accurate so gameplay smoothness with the user is never interrupted</a:t>
            </a:r>
          </a:p>
          <a:p>
            <a:r>
              <a:rPr lang="en-US" dirty="0"/>
              <a:t>Rotation of pieces is accurate and doesn’t disrupt the game flow</a:t>
            </a:r>
          </a:p>
        </p:txBody>
      </p:sp>
    </p:spTree>
    <p:extLst>
      <p:ext uri="{BB962C8B-B14F-4D97-AF65-F5344CB8AC3E}">
        <p14:creationId xmlns:p14="http://schemas.microsoft.com/office/powerpoint/2010/main" val="38592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05CF-6F58-436F-8906-E45CD55E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4BEC-E6BD-4804-8A7C-9CD8095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38C35-BFDA-4293-8EEB-49D5A54B2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Source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B917F-3AF4-497E-B435-811AB66FE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0A122E-C80A-4E6B-AD6D-86719BB60D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1133" y="3179762"/>
            <a:ext cx="1123017" cy="11367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C8DC3-956E-4F6B-BC52-F32D4A55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78" y="4467413"/>
            <a:ext cx="1484378" cy="1310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908C15-B05A-48B0-BE2C-F40973EE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735" y="5025497"/>
            <a:ext cx="1470447" cy="1272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F9D0A7-47CD-4DDE-9427-67891260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291" y="3534236"/>
            <a:ext cx="1637835" cy="11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019C-9087-4576-934A-85C4E44E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3EDE2-7377-4092-9C54-9DB6209D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use different colors for each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track score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EB156C-A366-4365-BA72-E22BE45044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CDB92-7FB2-4C83-83A9-E8E3A2C6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52" y="1055011"/>
            <a:ext cx="3965511" cy="50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E85-09DE-4C1F-912B-4542E578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2594-7766-4CCB-9AC7-9D967544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Goals</a:t>
            </a:r>
          </a:p>
          <a:p>
            <a:pPr lvl="1"/>
            <a:r>
              <a:rPr lang="en-US" dirty="0"/>
              <a:t>Program places blocks in exact place user wants every time</a:t>
            </a:r>
          </a:p>
          <a:p>
            <a:pPr lvl="1"/>
            <a:r>
              <a:rPr lang="en-US" dirty="0"/>
              <a:t>“Next” block button accurately shows the correct block every time</a:t>
            </a:r>
          </a:p>
          <a:p>
            <a:pPr lvl="1"/>
            <a:r>
              <a:rPr lang="en-US" dirty="0"/>
              <a:t>Blocks stack correctly </a:t>
            </a:r>
          </a:p>
          <a:p>
            <a:pPr lvl="1"/>
            <a:r>
              <a:rPr lang="en-US" dirty="0"/>
              <a:t>Game ends when appropriate</a:t>
            </a:r>
          </a:p>
          <a:p>
            <a:pPr lvl="1"/>
            <a:endParaRPr lang="en-US" dirty="0"/>
          </a:p>
          <a:p>
            <a:r>
              <a:rPr lang="en-US" dirty="0"/>
              <a:t>Stretch Goals</a:t>
            </a:r>
          </a:p>
          <a:p>
            <a:pPr lvl="1"/>
            <a:r>
              <a:rPr lang="en-US" dirty="0"/>
              <a:t>High score tracking</a:t>
            </a:r>
          </a:p>
          <a:p>
            <a:pPr lvl="2"/>
            <a:r>
              <a:rPr lang="en-US" dirty="0"/>
              <a:t>Will need to create game instances to track final score from each game</a:t>
            </a:r>
          </a:p>
          <a:p>
            <a:pPr lvl="1"/>
            <a:r>
              <a:rPr lang="en-US" dirty="0"/>
              <a:t>Log in functionality </a:t>
            </a:r>
          </a:p>
          <a:p>
            <a:pPr lvl="2"/>
            <a:r>
              <a:rPr lang="en-US" dirty="0"/>
              <a:t>Will track multiple different users and their scores from previous games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A307-3B58-44AC-80A2-0DB68116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1EAB-03D4-458D-BB40-4C96EFBB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1805"/>
            <a:ext cx="8825659" cy="43119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February</a:t>
            </a:r>
          </a:p>
          <a:p>
            <a:pPr lvl="1"/>
            <a:r>
              <a:rPr lang="en-US" dirty="0"/>
              <a:t>Choose Project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Presentation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Design Architecture/UML</a:t>
            </a:r>
          </a:p>
          <a:p>
            <a:pPr lvl="1"/>
            <a:r>
              <a:rPr lang="en-US" dirty="0"/>
              <a:t>Finalize minimum functionality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Presentation</a:t>
            </a:r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Bug Fixes</a:t>
            </a:r>
          </a:p>
          <a:p>
            <a:pPr lvl="1"/>
            <a:r>
              <a:rPr lang="en-US" dirty="0"/>
              <a:t>Possible implementation of stretch goal(s)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Final Presentation</a:t>
            </a:r>
          </a:p>
          <a:p>
            <a:pPr lvl="1"/>
            <a:r>
              <a:rPr lang="en-US" dirty="0"/>
              <a:t>Submit Project</a:t>
            </a:r>
          </a:p>
        </p:txBody>
      </p:sp>
    </p:spTree>
    <p:extLst>
      <p:ext uri="{BB962C8B-B14F-4D97-AF65-F5344CB8AC3E}">
        <p14:creationId xmlns:p14="http://schemas.microsoft.com/office/powerpoint/2010/main" val="161743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4AD-DEB6-404E-B8C9-8D45FAFA9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C7EE-6E6F-4FDD-B09C-20AB56F1A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{BC62C266-CC68-444E-AF49-130B8E87D195}tf02900722</Template>
  <TotalTime>84</TotalTime>
  <Words>269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Tetris Project Overview and Requirements</vt:lpstr>
      <vt:lpstr>Project Description</vt:lpstr>
      <vt:lpstr>Project Requirements</vt:lpstr>
      <vt:lpstr>Tools</vt:lpstr>
      <vt:lpstr>Mockup</vt:lpstr>
      <vt:lpstr>Goals</vt:lpstr>
      <vt:lpstr>Development 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Schexnayder</dc:creator>
  <cp:lastModifiedBy>Alex Schexnayder</cp:lastModifiedBy>
  <cp:revision>1</cp:revision>
  <dcterms:created xsi:type="dcterms:W3CDTF">2022-02-27T15:34:25Z</dcterms:created>
  <dcterms:modified xsi:type="dcterms:W3CDTF">2022-02-28T21:43:43Z</dcterms:modified>
</cp:coreProperties>
</file>