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0" r:id="rId4"/>
    <p:sldId id="258" r:id="rId5"/>
    <p:sldId id="259" r:id="rId6"/>
    <p:sldId id="263" r:id="rId7"/>
    <p:sldId id="264" r:id="rId8"/>
    <p:sldId id="261" r:id="rId9"/>
    <p:sldId id="266" r:id="rId10"/>
    <p:sldId id="262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Schexnayder" userId="e196353ffcb88552" providerId="LiveId" clId="{9DCC2F5A-7082-4DF8-9932-A34E7575F9B5}"/>
    <pc:docChg chg="undo custSel addSld modSld sldOrd">
      <pc:chgData name="Alex Schexnayder" userId="e196353ffcb88552" providerId="LiveId" clId="{9DCC2F5A-7082-4DF8-9932-A34E7575F9B5}" dt="2022-03-28T20:35:57.675" v="2599" actId="20577"/>
      <pc:docMkLst>
        <pc:docMk/>
      </pc:docMkLst>
      <pc:sldChg chg="modSp mod">
        <pc:chgData name="Alex Schexnayder" userId="e196353ffcb88552" providerId="LiveId" clId="{9DCC2F5A-7082-4DF8-9932-A34E7575F9B5}" dt="2022-03-28T20:34:33.304" v="2565" actId="20577"/>
        <pc:sldMkLst>
          <pc:docMk/>
          <pc:sldMk cId="1821813217" sldId="256"/>
        </pc:sldMkLst>
        <pc:spChg chg="mod">
          <ac:chgData name="Alex Schexnayder" userId="e196353ffcb88552" providerId="LiveId" clId="{9DCC2F5A-7082-4DF8-9932-A34E7575F9B5}" dt="2022-03-28T20:34:33.304" v="2565" actId="20577"/>
          <ac:spMkLst>
            <pc:docMk/>
            <pc:sldMk cId="1821813217" sldId="256"/>
            <ac:spMk id="2" creationId="{C6BA7477-620F-4EBC-9A89-9BF597E79E60}"/>
          </ac:spMkLst>
        </pc:spChg>
      </pc:sldChg>
      <pc:sldChg chg="addSp delSp modSp new mod ord modClrScheme chgLayout">
        <pc:chgData name="Alex Schexnayder" userId="e196353ffcb88552" providerId="LiveId" clId="{9DCC2F5A-7082-4DF8-9932-A34E7575F9B5}" dt="2022-03-28T14:42:07.561" v="2462" actId="20577"/>
        <pc:sldMkLst>
          <pc:docMk/>
          <pc:sldMk cId="3659044319" sldId="258"/>
        </pc:sldMkLst>
        <pc:spChg chg="del">
          <ac:chgData name="Alex Schexnayder" userId="e196353ffcb88552" providerId="LiveId" clId="{9DCC2F5A-7082-4DF8-9932-A34E7575F9B5}" dt="2022-03-27T15:43:30.682" v="1" actId="700"/>
          <ac:spMkLst>
            <pc:docMk/>
            <pc:sldMk cId="3659044319" sldId="258"/>
            <ac:spMk id="2" creationId="{25F557FD-4908-4208-8416-76AC59783ECB}"/>
          </ac:spMkLst>
        </pc:spChg>
        <pc:spChg chg="del">
          <ac:chgData name="Alex Schexnayder" userId="e196353ffcb88552" providerId="LiveId" clId="{9DCC2F5A-7082-4DF8-9932-A34E7575F9B5}" dt="2022-03-27T15:43:30.682" v="1" actId="700"/>
          <ac:spMkLst>
            <pc:docMk/>
            <pc:sldMk cId="3659044319" sldId="258"/>
            <ac:spMk id="3" creationId="{6472AF87-5881-48D4-8378-4D776DBFE5D8}"/>
          </ac:spMkLst>
        </pc:spChg>
        <pc:spChg chg="add mod">
          <ac:chgData name="Alex Schexnayder" userId="e196353ffcb88552" providerId="LiveId" clId="{9DCC2F5A-7082-4DF8-9932-A34E7575F9B5}" dt="2022-03-27T15:44:10.430" v="5" actId="700"/>
          <ac:spMkLst>
            <pc:docMk/>
            <pc:sldMk cId="3659044319" sldId="258"/>
            <ac:spMk id="4" creationId="{1FE8118B-6BFB-483D-A5F6-824E4BC79945}"/>
          </ac:spMkLst>
        </pc:spChg>
        <pc:spChg chg="add mod">
          <ac:chgData name="Alex Schexnayder" userId="e196353ffcb88552" providerId="LiveId" clId="{9DCC2F5A-7082-4DF8-9932-A34E7575F9B5}" dt="2022-03-28T14:42:07.561" v="2462" actId="20577"/>
          <ac:spMkLst>
            <pc:docMk/>
            <pc:sldMk cId="3659044319" sldId="258"/>
            <ac:spMk id="5" creationId="{DB9C0D8E-D958-4A9C-AE6C-BB2A1096B0A2}"/>
          </ac:spMkLst>
        </pc:spChg>
      </pc:sldChg>
      <pc:sldChg chg="addSp delSp new mod ord modClrScheme chgLayout">
        <pc:chgData name="Alex Schexnayder" userId="e196353ffcb88552" providerId="LiveId" clId="{9DCC2F5A-7082-4DF8-9932-A34E7575F9B5}" dt="2022-03-28T14:21:13.455" v="2322" actId="22"/>
        <pc:sldMkLst>
          <pc:docMk/>
          <pc:sldMk cId="1132893145" sldId="259"/>
        </pc:sldMkLst>
        <pc:spChg chg="del">
          <ac:chgData name="Alex Schexnayder" userId="e196353ffcb88552" providerId="LiveId" clId="{9DCC2F5A-7082-4DF8-9932-A34E7575F9B5}" dt="2022-03-27T15:44:57.262" v="29" actId="700"/>
          <ac:spMkLst>
            <pc:docMk/>
            <pc:sldMk cId="1132893145" sldId="259"/>
            <ac:spMk id="2" creationId="{17349E1F-5A8B-4CF1-B93B-49BB4B1FFC1B}"/>
          </ac:spMkLst>
        </pc:spChg>
        <pc:spChg chg="del">
          <ac:chgData name="Alex Schexnayder" userId="e196353ffcb88552" providerId="LiveId" clId="{9DCC2F5A-7082-4DF8-9932-A34E7575F9B5}" dt="2022-03-27T15:44:57.262" v="29" actId="700"/>
          <ac:spMkLst>
            <pc:docMk/>
            <pc:sldMk cId="1132893145" sldId="259"/>
            <ac:spMk id="3" creationId="{CF4D5878-00EE-4289-AE53-46D46D3C6F1C}"/>
          </ac:spMkLst>
        </pc:spChg>
        <pc:picChg chg="add">
          <ac:chgData name="Alex Schexnayder" userId="e196353ffcb88552" providerId="LiveId" clId="{9DCC2F5A-7082-4DF8-9932-A34E7575F9B5}" dt="2022-03-28T14:21:13.455" v="2322" actId="22"/>
          <ac:picMkLst>
            <pc:docMk/>
            <pc:sldMk cId="1132893145" sldId="259"/>
            <ac:picMk id="3" creationId="{ACFEEB6B-8830-4F87-B4F2-03F5ECBFDEA8}"/>
          </ac:picMkLst>
        </pc:picChg>
        <pc:picChg chg="add del">
          <ac:chgData name="Alex Schexnayder" userId="e196353ffcb88552" providerId="LiveId" clId="{9DCC2F5A-7082-4DF8-9932-A34E7575F9B5}" dt="2022-03-28T14:21:12.448" v="2321" actId="478"/>
          <ac:picMkLst>
            <pc:docMk/>
            <pc:sldMk cId="1132893145" sldId="259"/>
            <ac:picMk id="5" creationId="{500B3C37-CDF6-46F7-AE38-14710D0FE343}"/>
          </ac:picMkLst>
        </pc:picChg>
      </pc:sldChg>
      <pc:sldChg chg="modSp new mod ord">
        <pc:chgData name="Alex Schexnayder" userId="e196353ffcb88552" providerId="LiveId" clId="{9DCC2F5A-7082-4DF8-9932-A34E7575F9B5}" dt="2022-03-28T14:41:25.732" v="2429"/>
        <pc:sldMkLst>
          <pc:docMk/>
          <pc:sldMk cId="2521521028" sldId="260"/>
        </pc:sldMkLst>
        <pc:spChg chg="mod">
          <ac:chgData name="Alex Schexnayder" userId="e196353ffcb88552" providerId="LiveId" clId="{9DCC2F5A-7082-4DF8-9932-A34E7575F9B5}" dt="2022-03-27T16:37:09.805" v="398" actId="20577"/>
          <ac:spMkLst>
            <pc:docMk/>
            <pc:sldMk cId="2521521028" sldId="260"/>
            <ac:spMk id="2" creationId="{1E80739C-097A-4DE9-83B2-ACB4993D8D6F}"/>
          </ac:spMkLst>
        </pc:spChg>
        <pc:spChg chg="mod">
          <ac:chgData name="Alex Schexnayder" userId="e196353ffcb88552" providerId="LiveId" clId="{9DCC2F5A-7082-4DF8-9932-A34E7575F9B5}" dt="2022-03-27T16:45:43.836" v="1146" actId="20577"/>
          <ac:spMkLst>
            <pc:docMk/>
            <pc:sldMk cId="2521521028" sldId="260"/>
            <ac:spMk id="3" creationId="{5E06DFD1-03C8-4F1D-A757-6BCDE02DE747}"/>
          </ac:spMkLst>
        </pc:spChg>
      </pc:sldChg>
      <pc:sldChg chg="modSp new mod ord">
        <pc:chgData name="Alex Schexnayder" userId="e196353ffcb88552" providerId="LiveId" clId="{9DCC2F5A-7082-4DF8-9932-A34E7575F9B5}" dt="2022-03-28T18:39:45.199" v="2519" actId="20577"/>
        <pc:sldMkLst>
          <pc:docMk/>
          <pc:sldMk cId="1666898774" sldId="261"/>
        </pc:sldMkLst>
        <pc:spChg chg="mod">
          <ac:chgData name="Alex Schexnayder" userId="e196353ffcb88552" providerId="LiveId" clId="{9DCC2F5A-7082-4DF8-9932-A34E7575F9B5}" dt="2022-03-27T16:39:47.939" v="608" actId="122"/>
          <ac:spMkLst>
            <pc:docMk/>
            <pc:sldMk cId="1666898774" sldId="261"/>
            <ac:spMk id="2" creationId="{248CE8A4-9C5D-4DC1-8E05-895BDE6B654D}"/>
          </ac:spMkLst>
        </pc:spChg>
        <pc:spChg chg="mod">
          <ac:chgData name="Alex Schexnayder" userId="e196353ffcb88552" providerId="LiveId" clId="{9DCC2F5A-7082-4DF8-9932-A34E7575F9B5}" dt="2022-03-28T18:39:45.199" v="2519" actId="20577"/>
          <ac:spMkLst>
            <pc:docMk/>
            <pc:sldMk cId="1666898774" sldId="261"/>
            <ac:spMk id="3" creationId="{DCE1DFEC-5F27-40F2-9085-7A2CD3C05CC2}"/>
          </ac:spMkLst>
        </pc:spChg>
      </pc:sldChg>
      <pc:sldChg chg="modSp new mod ord">
        <pc:chgData name="Alex Schexnayder" userId="e196353ffcb88552" providerId="LiveId" clId="{9DCC2F5A-7082-4DF8-9932-A34E7575F9B5}" dt="2022-03-28T20:30:25.396" v="2554" actId="20577"/>
        <pc:sldMkLst>
          <pc:docMk/>
          <pc:sldMk cId="3101006546" sldId="262"/>
        </pc:sldMkLst>
        <pc:spChg chg="mod">
          <ac:chgData name="Alex Schexnayder" userId="e196353ffcb88552" providerId="LiveId" clId="{9DCC2F5A-7082-4DF8-9932-A34E7575F9B5}" dt="2022-03-27T16:46:51.352" v="1226" actId="20577"/>
          <ac:spMkLst>
            <pc:docMk/>
            <pc:sldMk cId="3101006546" sldId="262"/>
            <ac:spMk id="2" creationId="{F28A7C2B-70B5-46A2-BC3F-9C42280AC11F}"/>
          </ac:spMkLst>
        </pc:spChg>
        <pc:spChg chg="mod">
          <ac:chgData name="Alex Schexnayder" userId="e196353ffcb88552" providerId="LiveId" clId="{9DCC2F5A-7082-4DF8-9932-A34E7575F9B5}" dt="2022-03-28T20:30:25.396" v="2554" actId="20577"/>
          <ac:spMkLst>
            <pc:docMk/>
            <pc:sldMk cId="3101006546" sldId="262"/>
            <ac:spMk id="3" creationId="{B50FBFF9-D3E8-4CCC-B95A-8EB20E3C8A91}"/>
          </ac:spMkLst>
        </pc:spChg>
      </pc:sldChg>
      <pc:sldChg chg="addSp delSp modSp new mod ord chgLayout">
        <pc:chgData name="Alex Schexnayder" userId="e196353ffcb88552" providerId="LiveId" clId="{9DCC2F5A-7082-4DF8-9932-A34E7575F9B5}" dt="2022-03-28T14:42:14.778" v="2466" actId="20577"/>
        <pc:sldMkLst>
          <pc:docMk/>
          <pc:sldMk cId="3814237375" sldId="263"/>
        </pc:sldMkLst>
        <pc:spChg chg="mod ord">
          <ac:chgData name="Alex Schexnayder" userId="e196353ffcb88552" providerId="LiveId" clId="{9DCC2F5A-7082-4DF8-9932-A34E7575F9B5}" dt="2022-03-27T16:56:34.519" v="1797" actId="20577"/>
          <ac:spMkLst>
            <pc:docMk/>
            <pc:sldMk cId="3814237375" sldId="263"/>
            <ac:spMk id="2" creationId="{6D83C907-58FE-479F-A456-A3E784B69982}"/>
          </ac:spMkLst>
        </pc:spChg>
        <pc:spChg chg="del">
          <ac:chgData name="Alex Schexnayder" userId="e196353ffcb88552" providerId="LiveId" clId="{9DCC2F5A-7082-4DF8-9932-A34E7575F9B5}" dt="2022-03-27T16:56:24.008" v="1796" actId="700"/>
          <ac:spMkLst>
            <pc:docMk/>
            <pc:sldMk cId="3814237375" sldId="263"/>
            <ac:spMk id="3" creationId="{79A23098-B6BF-4AC5-A115-5C55357F142A}"/>
          </ac:spMkLst>
        </pc:spChg>
        <pc:spChg chg="add mod ord">
          <ac:chgData name="Alex Schexnayder" userId="e196353ffcb88552" providerId="LiveId" clId="{9DCC2F5A-7082-4DF8-9932-A34E7575F9B5}" dt="2022-03-28T14:42:14.778" v="2466" actId="20577"/>
          <ac:spMkLst>
            <pc:docMk/>
            <pc:sldMk cId="3814237375" sldId="263"/>
            <ac:spMk id="4" creationId="{6E411B6A-9643-42C7-9DE0-C1BE1E6214B3}"/>
          </ac:spMkLst>
        </pc:spChg>
      </pc:sldChg>
      <pc:sldChg chg="addSp delSp modSp new mod ord modClrScheme chgLayout">
        <pc:chgData name="Alex Schexnayder" userId="e196353ffcb88552" providerId="LiveId" clId="{9DCC2F5A-7082-4DF8-9932-A34E7575F9B5}" dt="2022-03-28T14:40:00.176" v="2325" actId="14100"/>
        <pc:sldMkLst>
          <pc:docMk/>
          <pc:sldMk cId="1337155565" sldId="264"/>
        </pc:sldMkLst>
        <pc:spChg chg="del">
          <ac:chgData name="Alex Schexnayder" userId="e196353ffcb88552" providerId="LiveId" clId="{9DCC2F5A-7082-4DF8-9932-A34E7575F9B5}" dt="2022-03-27T16:52:34.896" v="1609" actId="700"/>
          <ac:spMkLst>
            <pc:docMk/>
            <pc:sldMk cId="1337155565" sldId="264"/>
            <ac:spMk id="2" creationId="{09DADCA4-8CA7-45FC-97F9-6FA377E204AB}"/>
          </ac:spMkLst>
        </pc:spChg>
        <pc:spChg chg="del">
          <ac:chgData name="Alex Schexnayder" userId="e196353ffcb88552" providerId="LiveId" clId="{9DCC2F5A-7082-4DF8-9932-A34E7575F9B5}" dt="2022-03-27T16:52:34.896" v="1609" actId="700"/>
          <ac:spMkLst>
            <pc:docMk/>
            <pc:sldMk cId="1337155565" sldId="264"/>
            <ac:spMk id="3" creationId="{32E6E972-7798-4ED7-B53B-2DBAD1FA7C09}"/>
          </ac:spMkLst>
        </pc:spChg>
        <pc:picChg chg="add mod">
          <ac:chgData name="Alex Schexnayder" userId="e196353ffcb88552" providerId="LiveId" clId="{9DCC2F5A-7082-4DF8-9932-A34E7575F9B5}" dt="2022-03-28T14:40:00.176" v="2325" actId="14100"/>
          <ac:picMkLst>
            <pc:docMk/>
            <pc:sldMk cId="1337155565" sldId="264"/>
            <ac:picMk id="3" creationId="{A2B8344A-4E08-41D4-906D-92C7C5B012D2}"/>
          </ac:picMkLst>
        </pc:picChg>
      </pc:sldChg>
      <pc:sldChg chg="modSp new mod ord">
        <pc:chgData name="Alex Schexnayder" userId="e196353ffcb88552" providerId="LiveId" clId="{9DCC2F5A-7082-4DF8-9932-A34E7575F9B5}" dt="2022-03-28T18:40:00.316" v="2528" actId="20577"/>
        <pc:sldMkLst>
          <pc:docMk/>
          <pc:sldMk cId="2290512611" sldId="265"/>
        </pc:sldMkLst>
        <pc:spChg chg="mod">
          <ac:chgData name="Alex Schexnayder" userId="e196353ffcb88552" providerId="LiveId" clId="{9DCC2F5A-7082-4DF8-9932-A34E7575F9B5}" dt="2022-03-27T16:53:08.193" v="1635" actId="20577"/>
          <ac:spMkLst>
            <pc:docMk/>
            <pc:sldMk cId="2290512611" sldId="265"/>
            <ac:spMk id="2" creationId="{A9AB2903-1598-49EB-A780-51469797C545}"/>
          </ac:spMkLst>
        </pc:spChg>
        <pc:spChg chg="mod">
          <ac:chgData name="Alex Schexnayder" userId="e196353ffcb88552" providerId="LiveId" clId="{9DCC2F5A-7082-4DF8-9932-A34E7575F9B5}" dt="2022-03-28T18:40:00.316" v="2528" actId="20577"/>
          <ac:spMkLst>
            <pc:docMk/>
            <pc:sldMk cId="2290512611" sldId="265"/>
            <ac:spMk id="3" creationId="{1F81D0D7-9366-490E-8610-4C0FDC55B1A1}"/>
          </ac:spMkLst>
        </pc:spChg>
      </pc:sldChg>
      <pc:sldChg chg="modSp new mod ord">
        <pc:chgData name="Alex Schexnayder" userId="e196353ffcb88552" providerId="LiveId" clId="{9DCC2F5A-7082-4DF8-9932-A34E7575F9B5}" dt="2022-03-28T20:35:57.675" v="2599" actId="20577"/>
        <pc:sldMkLst>
          <pc:docMk/>
          <pc:sldMk cId="911750439" sldId="266"/>
        </pc:sldMkLst>
        <pc:spChg chg="mod">
          <ac:chgData name="Alex Schexnayder" userId="e196353ffcb88552" providerId="LiveId" clId="{9DCC2F5A-7082-4DF8-9932-A34E7575F9B5}" dt="2022-03-28T18:39:34.131" v="2493" actId="20577"/>
          <ac:spMkLst>
            <pc:docMk/>
            <pc:sldMk cId="911750439" sldId="266"/>
            <ac:spMk id="2" creationId="{D6F1E360-6553-41DC-8A12-B5094DD99B46}"/>
          </ac:spMkLst>
        </pc:spChg>
        <pc:spChg chg="mod">
          <ac:chgData name="Alex Schexnayder" userId="e196353ffcb88552" providerId="LiveId" clId="{9DCC2F5A-7082-4DF8-9932-A34E7575F9B5}" dt="2022-03-28T20:35:57.675" v="2599" actId="20577"/>
          <ac:spMkLst>
            <pc:docMk/>
            <pc:sldMk cId="911750439" sldId="266"/>
            <ac:spMk id="3" creationId="{3DA0B49E-E5BF-4E0A-A360-A9FD416926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7477-620F-4EBC-9A89-9BF597E79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4"/>
            <a:ext cx="8825658" cy="1773998"/>
          </a:xfrm>
        </p:spPr>
        <p:txBody>
          <a:bodyPr/>
          <a:lstStyle/>
          <a:p>
            <a:pPr algn="ctr"/>
            <a:r>
              <a:rPr lang="en-US" dirty="0"/>
              <a:t>Tetris</a:t>
            </a:r>
            <a:br>
              <a:rPr lang="en-US" dirty="0"/>
            </a:br>
            <a:r>
              <a:rPr lang="en-US" sz="2400" dirty="0"/>
              <a:t>Progress Report and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2410A-F577-498C-B19B-2CA0AFE6D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-Alex Schexnayder</a:t>
            </a:r>
          </a:p>
        </p:txBody>
      </p:sp>
    </p:spTree>
    <p:extLst>
      <p:ext uri="{BB962C8B-B14F-4D97-AF65-F5344CB8AC3E}">
        <p14:creationId xmlns:p14="http://schemas.microsoft.com/office/powerpoint/2010/main" val="182181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7C2B-70B5-46A2-BC3F-9C42280A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BFF9-D3E8-4CCC-B95A-8EB20E3C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April 10</a:t>
            </a:r>
          </a:p>
          <a:p>
            <a:pPr lvl="1"/>
            <a:r>
              <a:rPr lang="en-US" dirty="0"/>
              <a:t>Finished functionality for accurate game loop</a:t>
            </a:r>
          </a:p>
          <a:p>
            <a:r>
              <a:rPr lang="en-US" dirty="0"/>
              <a:t>April 13</a:t>
            </a:r>
          </a:p>
          <a:p>
            <a:pPr lvl="1"/>
            <a:r>
              <a:rPr lang="en-US" dirty="0"/>
              <a:t>All bug fixes are finished</a:t>
            </a:r>
          </a:p>
          <a:p>
            <a:pPr lvl="1"/>
            <a:r>
              <a:rPr lang="en-US" dirty="0"/>
              <a:t>Test cases completed</a:t>
            </a:r>
          </a:p>
          <a:p>
            <a:r>
              <a:rPr lang="en-US"/>
              <a:t>April 25</a:t>
            </a:r>
            <a:endParaRPr lang="en-US" dirty="0"/>
          </a:p>
          <a:p>
            <a:pPr lvl="1"/>
            <a:r>
              <a:rPr lang="en-US" dirty="0"/>
              <a:t>Possible stretch goal(s) implementation</a:t>
            </a:r>
          </a:p>
          <a:p>
            <a:r>
              <a:rPr lang="en-US" dirty="0"/>
              <a:t>May</a:t>
            </a:r>
          </a:p>
          <a:p>
            <a:pPr lvl="1"/>
            <a:r>
              <a:rPr lang="en-US" dirty="0"/>
              <a:t>Fully finished project with correct functionality and game loop</a:t>
            </a:r>
          </a:p>
          <a:p>
            <a:pPr lvl="1"/>
            <a:r>
              <a:rPr lang="en-US" dirty="0"/>
              <a:t>Final Presentation</a:t>
            </a:r>
          </a:p>
          <a:p>
            <a:pPr lvl="1"/>
            <a:r>
              <a:rPr lang="en-US" dirty="0"/>
              <a:t>Submit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0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98B97-0E3C-44CC-8954-48BD92FB3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264749-E97E-4606-B1A3-5467DFB2F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2903-1598-49EB-A780-51469797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D0D7-9366-490E-8610-4C0FDC55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Finished Implementing</a:t>
            </a:r>
          </a:p>
          <a:p>
            <a:r>
              <a:rPr lang="en-US" dirty="0"/>
              <a:t>UML Design</a:t>
            </a:r>
          </a:p>
          <a:p>
            <a:r>
              <a:rPr lang="en-US" dirty="0"/>
              <a:t>Use Case Sequence Diagram</a:t>
            </a:r>
          </a:p>
          <a:p>
            <a:r>
              <a:rPr lang="en-US" dirty="0"/>
              <a:t>Things left to implement</a:t>
            </a:r>
          </a:p>
          <a:p>
            <a:r>
              <a:rPr lang="en-US"/>
              <a:t>Future Test Cases</a:t>
            </a:r>
            <a:endParaRPr lang="en-US" dirty="0"/>
          </a:p>
          <a:p>
            <a:r>
              <a:rPr lang="en-US" dirty="0"/>
              <a:t>Updated Timeline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9051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739C-097A-4DE9-83B2-ACB4993D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Finished implementing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DFD1-03C8-4F1D-A757-6BCDE02D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piece’s shape in reference to the grid</a:t>
            </a:r>
          </a:p>
          <a:p>
            <a:r>
              <a:rPr lang="en-US" dirty="0"/>
              <a:t>All rotation options of every piece</a:t>
            </a:r>
          </a:p>
          <a:p>
            <a:r>
              <a:rPr lang="en-US" dirty="0"/>
              <a:t>Random piece generator</a:t>
            </a:r>
          </a:p>
          <a:p>
            <a:pPr lvl="1"/>
            <a:r>
              <a:rPr lang="en-US" dirty="0"/>
              <a:t>Updates after every previous random piece</a:t>
            </a:r>
          </a:p>
          <a:p>
            <a:r>
              <a:rPr lang="en-US" dirty="0"/>
              <a:t>UI Design (might change color scheme in the future)</a:t>
            </a:r>
          </a:p>
          <a:p>
            <a:r>
              <a:rPr lang="en-US" dirty="0"/>
              <a:t>2-dimensional grid </a:t>
            </a:r>
          </a:p>
          <a:p>
            <a:pPr lvl="1"/>
            <a:r>
              <a:rPr lang="en-US" dirty="0"/>
              <a:t>Logic for checking grid rows and emptying those rows if necessary</a:t>
            </a:r>
          </a:p>
        </p:txBody>
      </p:sp>
    </p:spTree>
    <p:extLst>
      <p:ext uri="{BB962C8B-B14F-4D97-AF65-F5344CB8AC3E}">
        <p14:creationId xmlns:p14="http://schemas.microsoft.com/office/powerpoint/2010/main" val="252152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E8118B-6BFB-483D-A5F6-824E4BC7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C0D8E-D958-4A9C-AE6C-BB2A1096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UML Design</a:t>
            </a:r>
          </a:p>
        </p:txBody>
      </p:sp>
    </p:spTree>
    <p:extLst>
      <p:ext uri="{BB962C8B-B14F-4D97-AF65-F5344CB8AC3E}">
        <p14:creationId xmlns:p14="http://schemas.microsoft.com/office/powerpoint/2010/main" val="365904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FEEB6B-8830-4F87-B4F2-03F5ECBFD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223390"/>
            <a:ext cx="8554644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9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C907-58FE-479F-A456-A3E784B6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11B6A-9643-42C7-9DE0-C1BE1E62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Use Case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81423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8344A-4E08-41D4-906D-92C7C5B0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675854"/>
            <a:ext cx="7353299" cy="54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E8A4-9C5D-4DC1-8E05-895BDE6B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Things left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DFEC-5F27-40F2-9085-7A2CD3C0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80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Game state class</a:t>
            </a:r>
          </a:p>
          <a:p>
            <a:pPr lvl="1"/>
            <a:r>
              <a:rPr lang="en-US" dirty="0"/>
              <a:t>Main control that dictates the rules and actions of the game</a:t>
            </a:r>
          </a:p>
          <a:p>
            <a:pPr lvl="1"/>
            <a:r>
              <a:rPr lang="en-US" dirty="0"/>
              <a:t>Calls on already established classes for functionality</a:t>
            </a:r>
          </a:p>
          <a:p>
            <a:pPr lvl="1"/>
            <a:r>
              <a:rPr lang="en-US" dirty="0"/>
              <a:t>Changes state based on game progress. (In progress, finished, reset, etc.)</a:t>
            </a:r>
          </a:p>
          <a:p>
            <a:r>
              <a:rPr lang="en-US" dirty="0"/>
              <a:t>Importing assets</a:t>
            </a:r>
          </a:p>
          <a:p>
            <a:r>
              <a:rPr lang="en-US" dirty="0"/>
              <a:t>UI</a:t>
            </a:r>
          </a:p>
          <a:p>
            <a:pPr lvl="1"/>
            <a:r>
              <a:rPr lang="en-US" dirty="0"/>
              <a:t>Event handlers for piece movement/rotation and game loop functions</a:t>
            </a:r>
          </a:p>
          <a:p>
            <a:pPr lvl="1"/>
            <a:r>
              <a:rPr lang="en-US" dirty="0"/>
              <a:t>Draw the game grid and pieces</a:t>
            </a:r>
          </a:p>
          <a:p>
            <a:pPr lvl="1"/>
            <a:r>
              <a:rPr lang="en-US" dirty="0"/>
              <a:t>Timer for pieces to move down</a:t>
            </a:r>
          </a:p>
          <a:p>
            <a:r>
              <a:rPr lang="en-US" dirty="0"/>
              <a:t>Making Test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9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E360-6553-41DC-8A12-B5094DD9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B49E-E5BF-4E0A-A360-A9FD41692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64049"/>
          </a:xfrm>
        </p:spPr>
        <p:txBody>
          <a:bodyPr>
            <a:normAutofit/>
          </a:bodyPr>
          <a:lstStyle/>
          <a:p>
            <a:r>
              <a:rPr lang="en-US" dirty="0"/>
              <a:t>Test 1 (Game loop is correct):</a:t>
            </a:r>
          </a:p>
          <a:p>
            <a:pPr lvl="1"/>
            <a:r>
              <a:rPr lang="en-US" dirty="0"/>
              <a:t>Once top row of game grid fills</a:t>
            </a:r>
            <a:r>
              <a:rPr lang="en-US"/>
              <a:t>, the </a:t>
            </a:r>
            <a:r>
              <a:rPr lang="en-US" dirty="0"/>
              <a:t>game ends</a:t>
            </a:r>
          </a:p>
          <a:p>
            <a:pPr lvl="1"/>
            <a:r>
              <a:rPr lang="en-US" dirty="0"/>
              <a:t>Goes back to starting screen to exit or restart game</a:t>
            </a:r>
          </a:p>
          <a:p>
            <a:r>
              <a:rPr lang="en-US" dirty="0"/>
              <a:t>Test 2 (Score is correct):</a:t>
            </a:r>
          </a:p>
          <a:p>
            <a:pPr lvl="1"/>
            <a:r>
              <a:rPr lang="en-US" dirty="0"/>
              <a:t>Score increments correctly with each filled row</a:t>
            </a:r>
          </a:p>
          <a:p>
            <a:pPr lvl="1"/>
            <a:r>
              <a:rPr lang="en-US" dirty="0"/>
              <a:t>Score resets on game restart</a:t>
            </a:r>
          </a:p>
          <a:p>
            <a:r>
              <a:rPr lang="en-US" dirty="0"/>
              <a:t>Test 3 (Pieces go to correct spot):</a:t>
            </a:r>
          </a:p>
          <a:p>
            <a:pPr lvl="1"/>
            <a:r>
              <a:rPr lang="en-US" dirty="0"/>
              <a:t>Pieces stack on top of one each other</a:t>
            </a:r>
          </a:p>
          <a:p>
            <a:pPr lvl="1"/>
            <a:r>
              <a:rPr lang="en-US" dirty="0"/>
              <a:t>Unable for 2 pieces to go to the same array cell if filled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50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119</TotalTime>
  <Words>282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Tetris Progress Report and Design</vt:lpstr>
      <vt:lpstr>Presentation Outline</vt:lpstr>
      <vt:lpstr>Finished implementing</vt:lpstr>
      <vt:lpstr>PowerPoint Presentation</vt:lpstr>
      <vt:lpstr>PowerPoint Presentation</vt:lpstr>
      <vt:lpstr>PowerPoint Presentation</vt:lpstr>
      <vt:lpstr>PowerPoint Presentation</vt:lpstr>
      <vt:lpstr>Things left to implement</vt:lpstr>
      <vt:lpstr>Future Test Cases</vt:lpstr>
      <vt:lpstr>Updated Timeline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Progress Report</dc:title>
  <dc:creator>Alex Schexnayder</dc:creator>
  <cp:lastModifiedBy>Alex Schexnayder</cp:lastModifiedBy>
  <cp:revision>1</cp:revision>
  <dcterms:created xsi:type="dcterms:W3CDTF">2022-03-27T15:40:30Z</dcterms:created>
  <dcterms:modified xsi:type="dcterms:W3CDTF">2022-03-28T20:35:58Z</dcterms:modified>
</cp:coreProperties>
</file>